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92" r:id="rId5"/>
    <p:sldId id="300" r:id="rId6"/>
    <p:sldId id="270" r:id="rId7"/>
    <p:sldId id="297" r:id="rId8"/>
    <p:sldId id="281" r:id="rId9"/>
    <p:sldId id="280" r:id="rId10"/>
    <p:sldId id="294" r:id="rId11"/>
    <p:sldId id="278" r:id="rId12"/>
    <p:sldId id="277" r:id="rId13"/>
    <p:sldId id="282" r:id="rId14"/>
    <p:sldId id="284" r:id="rId15"/>
    <p:sldId id="283" r:id="rId16"/>
    <p:sldId id="298" r:id="rId17"/>
    <p:sldId id="257" r:id="rId18"/>
    <p:sldId id="286" r:id="rId19"/>
    <p:sldId id="287" r:id="rId20"/>
    <p:sldId id="288" r:id="rId21"/>
    <p:sldId id="289" r:id="rId22"/>
    <p:sldId id="290" r:id="rId23"/>
    <p:sldId id="295" r:id="rId24"/>
    <p:sldId id="301" r:id="rId25"/>
    <p:sldId id="291" r:id="rId26"/>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DF1"/>
    <a:srgbClr val="CBD9E1"/>
    <a:srgbClr val="8FB73E"/>
    <a:srgbClr val="0087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ECB2AA-D348-41F9-8E72-2C9BBB1519E8}" v="429" dt="2024-03-11T19:32:45.08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0784" autoAdjust="0"/>
  </p:normalViewPr>
  <p:slideViewPr>
    <p:cSldViewPr snapToGrid="0">
      <p:cViewPr varScale="1">
        <p:scale>
          <a:sx n="47" d="100"/>
          <a:sy n="47" d="100"/>
        </p:scale>
        <p:origin x="1724" y="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g, Mark de" userId="fea9168a-d54b-4896-b8e6-f3dd7dac557f" providerId="ADAL" clId="{B4ECB2AA-D348-41F9-8E72-2C9BBB1519E8}"/>
    <pc:docChg chg="undo custSel addSld delSld modSld sldOrd">
      <pc:chgData name="Jong, Mark de" userId="fea9168a-d54b-4896-b8e6-f3dd7dac557f" providerId="ADAL" clId="{B4ECB2AA-D348-41F9-8E72-2C9BBB1519E8}" dt="2024-03-11T19:34:16.915" v="3705" actId="20577"/>
      <pc:docMkLst>
        <pc:docMk/>
      </pc:docMkLst>
      <pc:sldChg chg="modSp add del mod">
        <pc:chgData name="Jong, Mark de" userId="fea9168a-d54b-4896-b8e6-f3dd7dac557f" providerId="ADAL" clId="{B4ECB2AA-D348-41F9-8E72-2C9BBB1519E8}" dt="2024-03-11T09:46:04.894" v="3481" actId="47"/>
        <pc:sldMkLst>
          <pc:docMk/>
          <pc:sldMk cId="0" sldId="256"/>
        </pc:sldMkLst>
        <pc:spChg chg="mod">
          <ac:chgData name="Jong, Mark de" userId="fea9168a-d54b-4896-b8e6-f3dd7dac557f" providerId="ADAL" clId="{B4ECB2AA-D348-41F9-8E72-2C9BBB1519E8}" dt="2024-03-08T10:49:59.549" v="208"/>
          <ac:spMkLst>
            <pc:docMk/>
            <pc:sldMk cId="0" sldId="256"/>
            <ac:spMk id="62" creationId="{00000000-0000-0000-0000-000000000000}"/>
          </ac:spMkLst>
        </pc:spChg>
      </pc:sldChg>
      <pc:sldChg chg="modSp mod">
        <pc:chgData name="Jong, Mark de" userId="fea9168a-d54b-4896-b8e6-f3dd7dac557f" providerId="ADAL" clId="{B4ECB2AA-D348-41F9-8E72-2C9BBB1519E8}" dt="2024-03-11T12:49:24.778" v="3556" actId="27636"/>
        <pc:sldMkLst>
          <pc:docMk/>
          <pc:sldMk cId="0" sldId="257"/>
        </pc:sldMkLst>
        <pc:spChg chg="mod">
          <ac:chgData name="Jong, Mark de" userId="fea9168a-d54b-4896-b8e6-f3dd7dac557f" providerId="ADAL" clId="{B4ECB2AA-D348-41F9-8E72-2C9BBB1519E8}" dt="2024-03-11T09:47:25.150" v="3550" actId="27636"/>
          <ac:spMkLst>
            <pc:docMk/>
            <pc:sldMk cId="0" sldId="257"/>
            <ac:spMk id="69" creationId="{00000000-0000-0000-0000-000000000000}"/>
          </ac:spMkLst>
        </pc:spChg>
        <pc:spChg chg="mod">
          <ac:chgData name="Jong, Mark de" userId="fea9168a-d54b-4896-b8e6-f3dd7dac557f" providerId="ADAL" clId="{B4ECB2AA-D348-41F9-8E72-2C9BBB1519E8}" dt="2024-03-11T12:49:24.778" v="3556" actId="27636"/>
          <ac:spMkLst>
            <pc:docMk/>
            <pc:sldMk cId="0" sldId="257"/>
            <ac:spMk id="70" creationId="{00000000-0000-0000-0000-000000000000}"/>
          </ac:spMkLst>
        </pc:spChg>
        <pc:picChg chg="mod">
          <ac:chgData name="Jong, Mark de" userId="fea9168a-d54b-4896-b8e6-f3dd7dac557f" providerId="ADAL" clId="{B4ECB2AA-D348-41F9-8E72-2C9BBB1519E8}" dt="2024-03-11T09:47:28.284" v="3551" actId="1076"/>
          <ac:picMkLst>
            <pc:docMk/>
            <pc:sldMk cId="0" sldId="257"/>
            <ac:picMk id="71" creationId="{00000000-0000-0000-0000-000000000000}"/>
          </ac:picMkLst>
        </pc:picChg>
      </pc:sldChg>
      <pc:sldChg chg="modSp del mod">
        <pc:chgData name="Jong, Mark de" userId="fea9168a-d54b-4896-b8e6-f3dd7dac557f" providerId="ADAL" clId="{B4ECB2AA-D348-41F9-8E72-2C9BBB1519E8}" dt="2024-03-08T12:42:16.760" v="1633" actId="47"/>
        <pc:sldMkLst>
          <pc:docMk/>
          <pc:sldMk cId="1084435726" sldId="257"/>
        </pc:sldMkLst>
        <pc:spChg chg="mod">
          <ac:chgData name="Jong, Mark de" userId="fea9168a-d54b-4896-b8e6-f3dd7dac557f" providerId="ADAL" clId="{B4ECB2AA-D348-41F9-8E72-2C9BBB1519E8}" dt="2024-03-08T10:45:16.809" v="36" actId="20577"/>
          <ac:spMkLst>
            <pc:docMk/>
            <pc:sldMk cId="1084435726" sldId="257"/>
            <ac:spMk id="2" creationId="{D5CAA491-2F9A-57AA-19CF-0C16DAC6D4FA}"/>
          </ac:spMkLst>
        </pc:spChg>
      </pc:sldChg>
      <pc:sldChg chg="modSp del mod">
        <pc:chgData name="Jong, Mark de" userId="fea9168a-d54b-4896-b8e6-f3dd7dac557f" providerId="ADAL" clId="{B4ECB2AA-D348-41F9-8E72-2C9BBB1519E8}" dt="2024-03-08T10:55:36.329" v="256" actId="47"/>
        <pc:sldMkLst>
          <pc:docMk/>
          <pc:sldMk cId="0" sldId="258"/>
        </pc:sldMkLst>
        <pc:spChg chg="mod">
          <ac:chgData name="Jong, Mark de" userId="fea9168a-d54b-4896-b8e6-f3dd7dac557f" providerId="ADAL" clId="{B4ECB2AA-D348-41F9-8E72-2C9BBB1519E8}" dt="2024-03-08T10:53:08.756" v="222" actId="27636"/>
          <ac:spMkLst>
            <pc:docMk/>
            <pc:sldMk cId="0" sldId="258"/>
            <ac:spMk id="87" creationId="{00000000-0000-0000-0000-000000000000}"/>
          </ac:spMkLst>
        </pc:spChg>
      </pc:sldChg>
      <pc:sldChg chg="del">
        <pc:chgData name="Jong, Mark de" userId="fea9168a-d54b-4896-b8e6-f3dd7dac557f" providerId="ADAL" clId="{B4ECB2AA-D348-41F9-8E72-2C9BBB1519E8}" dt="2024-03-08T10:46:05.821" v="43" actId="47"/>
        <pc:sldMkLst>
          <pc:docMk/>
          <pc:sldMk cId="949479778" sldId="258"/>
        </pc:sldMkLst>
      </pc:sldChg>
      <pc:sldChg chg="add del">
        <pc:chgData name="Jong, Mark de" userId="fea9168a-d54b-4896-b8e6-f3dd7dac557f" providerId="ADAL" clId="{B4ECB2AA-D348-41F9-8E72-2C9BBB1519E8}" dt="2024-03-08T11:53:20.706" v="860"/>
        <pc:sldMkLst>
          <pc:docMk/>
          <pc:sldMk cId="0" sldId="259"/>
        </pc:sldMkLst>
      </pc:sldChg>
      <pc:sldChg chg="del">
        <pc:chgData name="Jong, Mark de" userId="fea9168a-d54b-4896-b8e6-f3dd7dac557f" providerId="ADAL" clId="{B4ECB2AA-D348-41F9-8E72-2C9BBB1519E8}" dt="2024-03-08T10:46:05.821" v="43" actId="47"/>
        <pc:sldMkLst>
          <pc:docMk/>
          <pc:sldMk cId="1327558150" sldId="259"/>
        </pc:sldMkLst>
      </pc:sldChg>
      <pc:sldChg chg="del">
        <pc:chgData name="Jong, Mark de" userId="fea9168a-d54b-4896-b8e6-f3dd7dac557f" providerId="ADAL" clId="{B4ECB2AA-D348-41F9-8E72-2C9BBB1519E8}" dt="2024-03-08T10:46:05.821" v="43" actId="47"/>
        <pc:sldMkLst>
          <pc:docMk/>
          <pc:sldMk cId="3773726644" sldId="260"/>
        </pc:sldMkLst>
      </pc:sldChg>
      <pc:sldChg chg="addSp delSp modSp del mod delDesignElem">
        <pc:chgData name="Jong, Mark de" userId="fea9168a-d54b-4896-b8e6-f3dd7dac557f" providerId="ADAL" clId="{B4ECB2AA-D348-41F9-8E72-2C9BBB1519E8}" dt="2024-03-08T11:48:17.886" v="721" actId="47"/>
        <pc:sldMkLst>
          <pc:docMk/>
          <pc:sldMk cId="1815125521" sldId="261"/>
        </pc:sldMkLst>
        <pc:spChg chg="del mod">
          <ac:chgData name="Jong, Mark de" userId="fea9168a-d54b-4896-b8e6-f3dd7dac557f" providerId="ADAL" clId="{B4ECB2AA-D348-41F9-8E72-2C9BBB1519E8}" dt="2024-03-08T11:40:09.658" v="518" actId="21"/>
          <ac:spMkLst>
            <pc:docMk/>
            <pc:sldMk cId="1815125521" sldId="261"/>
            <ac:spMk id="3" creationId="{94DEF598-0521-5972-615E-526A22B73D36}"/>
          </ac:spMkLst>
        </pc:spChg>
        <pc:spChg chg="add mod">
          <ac:chgData name="Jong, Mark de" userId="fea9168a-d54b-4896-b8e6-f3dd7dac557f" providerId="ADAL" clId="{B4ECB2AA-D348-41F9-8E72-2C9BBB1519E8}" dt="2024-03-08T11:48:02.987" v="720" actId="5793"/>
          <ac:spMkLst>
            <pc:docMk/>
            <pc:sldMk cId="1815125521" sldId="261"/>
            <ac:spMk id="6" creationId="{850783F6-4A12-050A-D41F-4FC7D944D55E}"/>
          </ac:spMkLst>
        </pc:spChg>
        <pc:picChg chg="del mod">
          <ac:chgData name="Jong, Mark de" userId="fea9168a-d54b-4896-b8e6-f3dd7dac557f" providerId="ADAL" clId="{B4ECB2AA-D348-41F9-8E72-2C9BBB1519E8}" dt="2024-03-08T11:40:15.229" v="521" actId="21"/>
          <ac:picMkLst>
            <pc:docMk/>
            <pc:sldMk cId="1815125521" sldId="261"/>
            <ac:picMk id="4" creationId="{79B10A82-E488-A8CD-0E0E-379AA1F644A5}"/>
          </ac:picMkLst>
        </pc:picChg>
      </pc:sldChg>
      <pc:sldChg chg="del">
        <pc:chgData name="Jong, Mark de" userId="fea9168a-d54b-4896-b8e6-f3dd7dac557f" providerId="ADAL" clId="{B4ECB2AA-D348-41F9-8E72-2C9BBB1519E8}" dt="2024-03-08T10:46:05.821" v="43" actId="47"/>
        <pc:sldMkLst>
          <pc:docMk/>
          <pc:sldMk cId="867664835" sldId="262"/>
        </pc:sldMkLst>
      </pc:sldChg>
      <pc:sldChg chg="del">
        <pc:chgData name="Jong, Mark de" userId="fea9168a-d54b-4896-b8e6-f3dd7dac557f" providerId="ADAL" clId="{B4ECB2AA-D348-41F9-8E72-2C9BBB1519E8}" dt="2024-03-08T10:46:05.821" v="43" actId="47"/>
        <pc:sldMkLst>
          <pc:docMk/>
          <pc:sldMk cId="3955082269" sldId="266"/>
        </pc:sldMkLst>
      </pc:sldChg>
      <pc:sldChg chg="del">
        <pc:chgData name="Jong, Mark de" userId="fea9168a-d54b-4896-b8e6-f3dd7dac557f" providerId="ADAL" clId="{B4ECB2AA-D348-41F9-8E72-2C9BBB1519E8}" dt="2024-03-08T11:51:01.071" v="856" actId="47"/>
        <pc:sldMkLst>
          <pc:docMk/>
          <pc:sldMk cId="2803101600" sldId="267"/>
        </pc:sldMkLst>
      </pc:sldChg>
      <pc:sldChg chg="addSp delSp modSp mod">
        <pc:chgData name="Jong, Mark de" userId="fea9168a-d54b-4896-b8e6-f3dd7dac557f" providerId="ADAL" clId="{B4ECB2AA-D348-41F9-8E72-2C9BBB1519E8}" dt="2024-03-11T08:16:56.139" v="2075" actId="6549"/>
        <pc:sldMkLst>
          <pc:docMk/>
          <pc:sldMk cId="2496659056" sldId="270"/>
        </pc:sldMkLst>
        <pc:spChg chg="mod">
          <ac:chgData name="Jong, Mark de" userId="fea9168a-d54b-4896-b8e6-f3dd7dac557f" providerId="ADAL" clId="{B4ECB2AA-D348-41F9-8E72-2C9BBB1519E8}" dt="2024-03-11T08:16:56.139" v="2075" actId="6549"/>
          <ac:spMkLst>
            <pc:docMk/>
            <pc:sldMk cId="2496659056" sldId="270"/>
            <ac:spMk id="2" creationId="{9C200CCA-3B6D-538C-824D-30D6D037B0D5}"/>
          </ac:spMkLst>
        </pc:spChg>
        <pc:spChg chg="mod">
          <ac:chgData name="Jong, Mark de" userId="fea9168a-d54b-4896-b8e6-f3dd7dac557f" providerId="ADAL" clId="{B4ECB2AA-D348-41F9-8E72-2C9BBB1519E8}" dt="2024-03-08T10:46:55.534" v="94" actId="20577"/>
          <ac:spMkLst>
            <pc:docMk/>
            <pc:sldMk cId="2496659056" sldId="270"/>
            <ac:spMk id="3" creationId="{D804ADDE-3528-5E14-1A74-3F1AD3AB98A1}"/>
          </ac:spMkLst>
        </pc:spChg>
        <pc:spChg chg="add del">
          <ac:chgData name="Jong, Mark de" userId="fea9168a-d54b-4896-b8e6-f3dd7dac557f" providerId="ADAL" clId="{B4ECB2AA-D348-41F9-8E72-2C9BBB1519E8}" dt="2024-03-08T10:48:48.265" v="186" actId="478"/>
          <ac:spMkLst>
            <pc:docMk/>
            <pc:sldMk cId="2496659056" sldId="270"/>
            <ac:spMk id="5" creationId="{83F20CE3-E4F6-D782-216F-753A7203ECFA}"/>
          </ac:spMkLst>
        </pc:spChg>
        <pc:spChg chg="del">
          <ac:chgData name="Jong, Mark de" userId="fea9168a-d54b-4896-b8e6-f3dd7dac557f" providerId="ADAL" clId="{B4ECB2AA-D348-41F9-8E72-2C9BBB1519E8}" dt="2024-03-08T10:45:34.594" v="37" actId="478"/>
          <ac:spMkLst>
            <pc:docMk/>
            <pc:sldMk cId="2496659056" sldId="270"/>
            <ac:spMk id="6" creationId="{4537B670-B012-7584-EB5F-B46E788EEB89}"/>
          </ac:spMkLst>
        </pc:spChg>
        <pc:spChg chg="del">
          <ac:chgData name="Jong, Mark de" userId="fea9168a-d54b-4896-b8e6-f3dd7dac557f" providerId="ADAL" clId="{B4ECB2AA-D348-41F9-8E72-2C9BBB1519E8}" dt="2024-03-08T10:45:39.463" v="39" actId="478"/>
          <ac:spMkLst>
            <pc:docMk/>
            <pc:sldMk cId="2496659056" sldId="270"/>
            <ac:spMk id="7" creationId="{E03F3B8E-A55C-E7AB-F87E-758ABE8ED41A}"/>
          </ac:spMkLst>
        </pc:spChg>
        <pc:spChg chg="del">
          <ac:chgData name="Jong, Mark de" userId="fea9168a-d54b-4896-b8e6-f3dd7dac557f" providerId="ADAL" clId="{B4ECB2AA-D348-41F9-8E72-2C9BBB1519E8}" dt="2024-03-08T10:45:40.697" v="41" actId="478"/>
          <ac:spMkLst>
            <pc:docMk/>
            <pc:sldMk cId="2496659056" sldId="270"/>
            <ac:spMk id="8" creationId="{7292F3BD-4E4C-0A26-7990-23EB1B1C27EE}"/>
          </ac:spMkLst>
        </pc:spChg>
        <pc:spChg chg="del">
          <ac:chgData name="Jong, Mark de" userId="fea9168a-d54b-4896-b8e6-f3dd7dac557f" providerId="ADAL" clId="{B4ECB2AA-D348-41F9-8E72-2C9BBB1519E8}" dt="2024-03-08T10:45:38.658" v="38" actId="478"/>
          <ac:spMkLst>
            <pc:docMk/>
            <pc:sldMk cId="2496659056" sldId="270"/>
            <ac:spMk id="10" creationId="{A5896DA5-7F00-36B9-20C5-7C54B060877D}"/>
          </ac:spMkLst>
        </pc:spChg>
        <pc:spChg chg="del">
          <ac:chgData name="Jong, Mark de" userId="fea9168a-d54b-4896-b8e6-f3dd7dac557f" providerId="ADAL" clId="{B4ECB2AA-D348-41F9-8E72-2C9BBB1519E8}" dt="2024-03-08T10:45:40.072" v="40" actId="478"/>
          <ac:spMkLst>
            <pc:docMk/>
            <pc:sldMk cId="2496659056" sldId="270"/>
            <ac:spMk id="11" creationId="{45E4229C-F1D2-E2FE-B12C-2363982C5336}"/>
          </ac:spMkLst>
        </pc:spChg>
        <pc:spChg chg="del">
          <ac:chgData name="Jong, Mark de" userId="fea9168a-d54b-4896-b8e6-f3dd7dac557f" providerId="ADAL" clId="{B4ECB2AA-D348-41F9-8E72-2C9BBB1519E8}" dt="2024-03-08T10:45:40.984" v="42" actId="478"/>
          <ac:spMkLst>
            <pc:docMk/>
            <pc:sldMk cId="2496659056" sldId="270"/>
            <ac:spMk id="12" creationId="{AEFD1FA1-1763-97ED-858A-DC9BED5B2D5C}"/>
          </ac:spMkLst>
        </pc:spChg>
      </pc:sldChg>
      <pc:sldChg chg="del">
        <pc:chgData name="Jong, Mark de" userId="fea9168a-d54b-4896-b8e6-f3dd7dac557f" providerId="ADAL" clId="{B4ECB2AA-D348-41F9-8E72-2C9BBB1519E8}" dt="2024-03-08T10:46:05.821" v="43" actId="47"/>
        <pc:sldMkLst>
          <pc:docMk/>
          <pc:sldMk cId="954964413" sldId="272"/>
        </pc:sldMkLst>
      </pc:sldChg>
      <pc:sldChg chg="del">
        <pc:chgData name="Jong, Mark de" userId="fea9168a-d54b-4896-b8e6-f3dd7dac557f" providerId="ADAL" clId="{B4ECB2AA-D348-41F9-8E72-2C9BBB1519E8}" dt="2024-03-08T10:46:05.821" v="43" actId="47"/>
        <pc:sldMkLst>
          <pc:docMk/>
          <pc:sldMk cId="788313128" sldId="273"/>
        </pc:sldMkLst>
      </pc:sldChg>
      <pc:sldChg chg="del">
        <pc:chgData name="Jong, Mark de" userId="fea9168a-d54b-4896-b8e6-f3dd7dac557f" providerId="ADAL" clId="{B4ECB2AA-D348-41F9-8E72-2C9BBB1519E8}" dt="2024-03-08T10:46:05.821" v="43" actId="47"/>
        <pc:sldMkLst>
          <pc:docMk/>
          <pc:sldMk cId="1617931495" sldId="274"/>
        </pc:sldMkLst>
      </pc:sldChg>
      <pc:sldChg chg="del">
        <pc:chgData name="Jong, Mark de" userId="fea9168a-d54b-4896-b8e6-f3dd7dac557f" providerId="ADAL" clId="{B4ECB2AA-D348-41F9-8E72-2C9BBB1519E8}" dt="2024-03-08T10:46:05.821" v="43" actId="47"/>
        <pc:sldMkLst>
          <pc:docMk/>
          <pc:sldMk cId="2954786519" sldId="275"/>
        </pc:sldMkLst>
      </pc:sldChg>
      <pc:sldChg chg="delSp modSp del mod">
        <pc:chgData name="Jong, Mark de" userId="fea9168a-d54b-4896-b8e6-f3dd7dac557f" providerId="ADAL" clId="{B4ECB2AA-D348-41F9-8E72-2C9BBB1519E8}" dt="2024-03-08T11:47:58.406" v="719" actId="47"/>
        <pc:sldMkLst>
          <pc:docMk/>
          <pc:sldMk cId="1735507165" sldId="276"/>
        </pc:sldMkLst>
        <pc:spChg chg="del">
          <ac:chgData name="Jong, Mark de" userId="fea9168a-d54b-4896-b8e6-f3dd7dac557f" providerId="ADAL" clId="{B4ECB2AA-D348-41F9-8E72-2C9BBB1519E8}" dt="2024-03-08T10:46:12.897" v="49" actId="478"/>
          <ac:spMkLst>
            <pc:docMk/>
            <pc:sldMk cId="1735507165" sldId="276"/>
            <ac:spMk id="5" creationId="{7F0CDE6D-1E86-13E8-1CD7-069AA411FEF9}"/>
          </ac:spMkLst>
        </pc:spChg>
        <pc:spChg chg="del mod">
          <ac:chgData name="Jong, Mark de" userId="fea9168a-d54b-4896-b8e6-f3dd7dac557f" providerId="ADAL" clId="{B4ECB2AA-D348-41F9-8E72-2C9BBB1519E8}" dt="2024-03-08T10:46:11.558" v="48" actId="478"/>
          <ac:spMkLst>
            <pc:docMk/>
            <pc:sldMk cId="1735507165" sldId="276"/>
            <ac:spMk id="6" creationId="{85251B7B-A129-9A2D-FE1D-25B0FB975142}"/>
          </ac:spMkLst>
        </pc:spChg>
        <pc:spChg chg="del">
          <ac:chgData name="Jong, Mark de" userId="fea9168a-d54b-4896-b8e6-f3dd7dac557f" providerId="ADAL" clId="{B4ECB2AA-D348-41F9-8E72-2C9BBB1519E8}" dt="2024-03-08T10:46:10.464" v="46" actId="478"/>
          <ac:spMkLst>
            <pc:docMk/>
            <pc:sldMk cId="1735507165" sldId="276"/>
            <ac:spMk id="7" creationId="{55ABE322-C5A4-4F3D-650F-2ADE74274D41}"/>
          </ac:spMkLst>
        </pc:spChg>
        <pc:spChg chg="mod">
          <ac:chgData name="Jong, Mark de" userId="fea9168a-d54b-4896-b8e6-f3dd7dac557f" providerId="ADAL" clId="{B4ECB2AA-D348-41F9-8E72-2C9BBB1519E8}" dt="2024-03-08T10:46:17.354" v="51" actId="6549"/>
          <ac:spMkLst>
            <pc:docMk/>
            <pc:sldMk cId="1735507165" sldId="276"/>
            <ac:spMk id="9" creationId="{7D7658B4-1D1F-2AFE-5656-0CF2C1A6CA81}"/>
          </ac:spMkLst>
        </pc:spChg>
        <pc:picChg chg="del mod">
          <ac:chgData name="Jong, Mark de" userId="fea9168a-d54b-4896-b8e6-f3dd7dac557f" providerId="ADAL" clId="{B4ECB2AA-D348-41F9-8E72-2C9BBB1519E8}" dt="2024-03-08T10:46:07.662" v="45" actId="478"/>
          <ac:picMkLst>
            <pc:docMk/>
            <pc:sldMk cId="1735507165" sldId="276"/>
            <ac:picMk id="4" creationId="{3D3C8FEE-17EF-64E4-680C-A6FD35F77BFA}"/>
          </ac:picMkLst>
        </pc:picChg>
      </pc:sldChg>
      <pc:sldChg chg="addSp delSp modSp add mod modNotesTx">
        <pc:chgData name="Jong, Mark de" userId="fea9168a-d54b-4896-b8e6-f3dd7dac557f" providerId="ADAL" clId="{B4ECB2AA-D348-41F9-8E72-2C9BBB1519E8}" dt="2024-03-11T08:23:06.882" v="2339" actId="20577"/>
        <pc:sldMkLst>
          <pc:docMk/>
          <pc:sldMk cId="4134655453" sldId="277"/>
        </pc:sldMkLst>
        <pc:spChg chg="del">
          <ac:chgData name="Jong, Mark de" userId="fea9168a-d54b-4896-b8e6-f3dd7dac557f" providerId="ADAL" clId="{B4ECB2AA-D348-41F9-8E72-2C9BBB1519E8}" dt="2024-03-08T10:49:00.036" v="202" actId="478"/>
          <ac:spMkLst>
            <pc:docMk/>
            <pc:sldMk cId="4134655453" sldId="277"/>
            <ac:spMk id="2" creationId="{9C200CCA-3B6D-538C-824D-30D6D037B0D5}"/>
          </ac:spMkLst>
        </pc:spChg>
        <pc:spChg chg="mod">
          <ac:chgData name="Jong, Mark de" userId="fea9168a-d54b-4896-b8e6-f3dd7dac557f" providerId="ADAL" clId="{B4ECB2AA-D348-41F9-8E72-2C9BBB1519E8}" dt="2024-03-11T08:23:06.882" v="2339" actId="20577"/>
          <ac:spMkLst>
            <pc:docMk/>
            <pc:sldMk cId="4134655453" sldId="277"/>
            <ac:spMk id="3" creationId="{D804ADDE-3528-5E14-1A74-3F1AD3AB98A1}"/>
          </ac:spMkLst>
        </pc:spChg>
        <pc:spChg chg="add del mod">
          <ac:chgData name="Jong, Mark de" userId="fea9168a-d54b-4896-b8e6-f3dd7dac557f" providerId="ADAL" clId="{B4ECB2AA-D348-41F9-8E72-2C9BBB1519E8}" dt="2024-03-08T10:50:05.662" v="210" actId="478"/>
          <ac:spMkLst>
            <pc:docMk/>
            <pc:sldMk cId="4134655453" sldId="277"/>
            <ac:spMk id="5" creationId="{602056EC-5E46-7E00-2D49-5DE02CDA5975}"/>
          </ac:spMkLst>
        </pc:spChg>
        <pc:picChg chg="add mod">
          <ac:chgData name="Jong, Mark de" userId="fea9168a-d54b-4896-b8e6-f3dd7dac557f" providerId="ADAL" clId="{B4ECB2AA-D348-41F9-8E72-2C9BBB1519E8}" dt="2024-03-08T12:43:36.994" v="1636" actId="14100"/>
          <ac:picMkLst>
            <pc:docMk/>
            <pc:sldMk cId="4134655453" sldId="277"/>
            <ac:picMk id="6" creationId="{EC3ACDC3-49F5-C1A3-0D07-47AD9BB992BE}"/>
          </ac:picMkLst>
        </pc:picChg>
      </pc:sldChg>
      <pc:sldChg chg="del">
        <pc:chgData name="Jong, Mark de" userId="fea9168a-d54b-4896-b8e6-f3dd7dac557f" providerId="ADAL" clId="{B4ECB2AA-D348-41F9-8E72-2C9BBB1519E8}" dt="2024-03-08T10:46:05.821" v="43" actId="47"/>
        <pc:sldMkLst>
          <pc:docMk/>
          <pc:sldMk cId="3673715235" sldId="278"/>
        </pc:sldMkLst>
      </pc:sldChg>
      <pc:sldChg chg="addSp delSp modSp add mod ord modClrScheme chgLayout modNotesTx">
        <pc:chgData name="Jong, Mark de" userId="fea9168a-d54b-4896-b8e6-f3dd7dac557f" providerId="ADAL" clId="{B4ECB2AA-D348-41F9-8E72-2C9BBB1519E8}" dt="2024-03-11T08:22:32.717" v="2333" actId="1076"/>
        <pc:sldMkLst>
          <pc:docMk/>
          <pc:sldMk cId="4095415935" sldId="278"/>
        </pc:sldMkLst>
        <pc:spChg chg="mod">
          <ac:chgData name="Jong, Mark de" userId="fea9168a-d54b-4896-b8e6-f3dd7dac557f" providerId="ADAL" clId="{B4ECB2AA-D348-41F9-8E72-2C9BBB1519E8}" dt="2024-03-08T11:45:54.326" v="653" actId="255"/>
          <ac:spMkLst>
            <pc:docMk/>
            <pc:sldMk cId="4095415935" sldId="278"/>
            <ac:spMk id="3" creationId="{D804ADDE-3528-5E14-1A74-3F1AD3AB98A1}"/>
          </ac:spMkLst>
        </pc:spChg>
        <pc:picChg chg="add mod">
          <ac:chgData name="Jong, Mark de" userId="fea9168a-d54b-4896-b8e6-f3dd7dac557f" providerId="ADAL" clId="{B4ECB2AA-D348-41F9-8E72-2C9BBB1519E8}" dt="2024-03-11T08:22:32.717" v="2333" actId="1076"/>
          <ac:picMkLst>
            <pc:docMk/>
            <pc:sldMk cId="4095415935" sldId="278"/>
            <ac:picMk id="4" creationId="{37948081-7CE4-90E3-A984-23D96D71C2E9}"/>
          </ac:picMkLst>
        </pc:picChg>
        <pc:picChg chg="del mod">
          <ac:chgData name="Jong, Mark de" userId="fea9168a-d54b-4896-b8e6-f3dd7dac557f" providerId="ADAL" clId="{B4ECB2AA-D348-41F9-8E72-2C9BBB1519E8}" dt="2024-03-08T11:36:36.450" v="469" actId="478"/>
          <ac:picMkLst>
            <pc:docMk/>
            <pc:sldMk cId="4095415935" sldId="278"/>
            <ac:picMk id="6" creationId="{EC3ACDC3-49F5-C1A3-0D07-47AD9BB992BE}"/>
          </ac:picMkLst>
        </pc:picChg>
      </pc:sldChg>
      <pc:sldChg chg="modSp del mod">
        <pc:chgData name="Jong, Mark de" userId="fea9168a-d54b-4896-b8e6-f3dd7dac557f" providerId="ADAL" clId="{B4ECB2AA-D348-41F9-8E72-2C9BBB1519E8}" dt="2024-03-08T10:54:18.734" v="240" actId="47"/>
        <pc:sldMkLst>
          <pc:docMk/>
          <pc:sldMk cId="0" sldId="279"/>
        </pc:sldMkLst>
        <pc:picChg chg="mod">
          <ac:chgData name="Jong, Mark de" userId="fea9168a-d54b-4896-b8e6-f3dd7dac557f" providerId="ADAL" clId="{B4ECB2AA-D348-41F9-8E72-2C9BBB1519E8}" dt="2024-03-08T10:53:41.249" v="238" actId="1076"/>
          <ac:picMkLst>
            <pc:docMk/>
            <pc:sldMk cId="0" sldId="279"/>
            <ac:picMk id="81" creationId="{00000000-0000-0000-0000-000000000000}"/>
          </ac:picMkLst>
        </pc:picChg>
      </pc:sldChg>
      <pc:sldChg chg="del">
        <pc:chgData name="Jong, Mark de" userId="fea9168a-d54b-4896-b8e6-f3dd7dac557f" providerId="ADAL" clId="{B4ECB2AA-D348-41F9-8E72-2C9BBB1519E8}" dt="2024-03-08T10:46:05.821" v="43" actId="47"/>
        <pc:sldMkLst>
          <pc:docMk/>
          <pc:sldMk cId="1821987637" sldId="280"/>
        </pc:sldMkLst>
      </pc:sldChg>
      <pc:sldChg chg="addSp delSp modSp add mod ord modNotesTx">
        <pc:chgData name="Jong, Mark de" userId="fea9168a-d54b-4896-b8e6-f3dd7dac557f" providerId="ADAL" clId="{B4ECB2AA-D348-41F9-8E72-2C9BBB1519E8}" dt="2024-03-11T08:38:27.934" v="2984" actId="1076"/>
        <pc:sldMkLst>
          <pc:docMk/>
          <pc:sldMk cId="3373191268" sldId="280"/>
        </pc:sldMkLst>
        <pc:spChg chg="mod">
          <ac:chgData name="Jong, Mark de" userId="fea9168a-d54b-4896-b8e6-f3dd7dac557f" providerId="ADAL" clId="{B4ECB2AA-D348-41F9-8E72-2C9BBB1519E8}" dt="2024-03-11T08:23:57.446" v="2372" actId="20577"/>
          <ac:spMkLst>
            <pc:docMk/>
            <pc:sldMk cId="3373191268" sldId="280"/>
            <ac:spMk id="3" creationId="{D804ADDE-3528-5E14-1A74-3F1AD3AB98A1}"/>
          </ac:spMkLst>
        </pc:spChg>
        <pc:picChg chg="add del">
          <ac:chgData name="Jong, Mark de" userId="fea9168a-d54b-4896-b8e6-f3dd7dac557f" providerId="ADAL" clId="{B4ECB2AA-D348-41F9-8E72-2C9BBB1519E8}" dt="2024-03-08T10:54:23.259" v="243" actId="478"/>
          <ac:picMkLst>
            <pc:docMk/>
            <pc:sldMk cId="3373191268" sldId="280"/>
            <ac:picMk id="2" creationId="{E69C9053-DDDF-6872-9BDA-435D0D5977FA}"/>
          </ac:picMkLst>
        </pc:picChg>
        <pc:picChg chg="add mod modCrop">
          <ac:chgData name="Jong, Mark de" userId="fea9168a-d54b-4896-b8e6-f3dd7dac557f" providerId="ADAL" clId="{B4ECB2AA-D348-41F9-8E72-2C9BBB1519E8}" dt="2024-03-11T08:38:27.934" v="2984" actId="1076"/>
          <ac:picMkLst>
            <pc:docMk/>
            <pc:sldMk cId="3373191268" sldId="280"/>
            <ac:picMk id="4" creationId="{60B38B7A-9079-67EF-B1BC-2CE0F86288A0}"/>
          </ac:picMkLst>
        </pc:picChg>
        <pc:picChg chg="del">
          <ac:chgData name="Jong, Mark de" userId="fea9168a-d54b-4896-b8e6-f3dd7dac557f" providerId="ADAL" clId="{B4ECB2AA-D348-41F9-8E72-2C9BBB1519E8}" dt="2024-03-08T10:54:20.153" v="241" actId="478"/>
          <ac:picMkLst>
            <pc:docMk/>
            <pc:sldMk cId="3373191268" sldId="280"/>
            <ac:picMk id="6" creationId="{EC3ACDC3-49F5-C1A3-0D07-47AD9BB992BE}"/>
          </ac:picMkLst>
        </pc:picChg>
      </pc:sldChg>
      <pc:sldChg chg="addSp delSp modSp add mod ord modNotesTx">
        <pc:chgData name="Jong, Mark de" userId="fea9168a-d54b-4896-b8e6-f3dd7dac557f" providerId="ADAL" clId="{B4ECB2AA-D348-41F9-8E72-2C9BBB1519E8}" dt="2024-03-11T08:18:59.326" v="2211" actId="20577"/>
        <pc:sldMkLst>
          <pc:docMk/>
          <pc:sldMk cId="4050993166" sldId="281"/>
        </pc:sldMkLst>
        <pc:spChg chg="mod">
          <ac:chgData name="Jong, Mark de" userId="fea9168a-d54b-4896-b8e6-f3dd7dac557f" providerId="ADAL" clId="{B4ECB2AA-D348-41F9-8E72-2C9BBB1519E8}" dt="2024-03-11T08:18:59.326" v="2211" actId="20577"/>
          <ac:spMkLst>
            <pc:docMk/>
            <pc:sldMk cId="4050993166" sldId="281"/>
            <ac:spMk id="3" creationId="{D804ADDE-3528-5E14-1A74-3F1AD3AB98A1}"/>
          </ac:spMkLst>
        </pc:spChg>
        <pc:spChg chg="add mod">
          <ac:chgData name="Jong, Mark de" userId="fea9168a-d54b-4896-b8e6-f3dd7dac557f" providerId="ADAL" clId="{B4ECB2AA-D348-41F9-8E72-2C9BBB1519E8}" dt="2024-03-08T11:04:42.896" v="377" actId="20577"/>
          <ac:spMkLst>
            <pc:docMk/>
            <pc:sldMk cId="4050993166" sldId="281"/>
            <ac:spMk id="6" creationId="{F086EF9B-0C59-64E9-5250-6719F3B89612}"/>
          </ac:spMkLst>
        </pc:spChg>
        <pc:spChg chg="add mod">
          <ac:chgData name="Jong, Mark de" userId="fea9168a-d54b-4896-b8e6-f3dd7dac557f" providerId="ADAL" clId="{B4ECB2AA-D348-41F9-8E72-2C9BBB1519E8}" dt="2024-03-08T11:01:41.130" v="373" actId="1076"/>
          <ac:spMkLst>
            <pc:docMk/>
            <pc:sldMk cId="4050993166" sldId="281"/>
            <ac:spMk id="7" creationId="{D532F85C-6D09-AD78-C13F-E61519987BA3}"/>
          </ac:spMkLst>
        </pc:spChg>
        <pc:picChg chg="add mod">
          <ac:chgData name="Jong, Mark de" userId="fea9168a-d54b-4896-b8e6-f3dd7dac557f" providerId="ADAL" clId="{B4ECB2AA-D348-41F9-8E72-2C9BBB1519E8}" dt="2024-03-08T11:00:34.073" v="346" actId="1076"/>
          <ac:picMkLst>
            <pc:docMk/>
            <pc:sldMk cId="4050993166" sldId="281"/>
            <ac:picMk id="2" creationId="{A470A3D8-C9F0-79D2-34EC-7C6D657594ED}"/>
          </ac:picMkLst>
        </pc:picChg>
        <pc:picChg chg="del">
          <ac:chgData name="Jong, Mark de" userId="fea9168a-d54b-4896-b8e6-f3dd7dac557f" providerId="ADAL" clId="{B4ECB2AA-D348-41F9-8E72-2C9BBB1519E8}" dt="2024-03-08T10:57:16.345" v="287" actId="478"/>
          <ac:picMkLst>
            <pc:docMk/>
            <pc:sldMk cId="4050993166" sldId="281"/>
            <ac:picMk id="4" creationId="{60B38B7A-9079-67EF-B1BC-2CE0F86288A0}"/>
          </ac:picMkLst>
        </pc:picChg>
        <pc:picChg chg="add mod">
          <ac:chgData name="Jong, Mark de" userId="fea9168a-d54b-4896-b8e6-f3dd7dac557f" providerId="ADAL" clId="{B4ECB2AA-D348-41F9-8E72-2C9BBB1519E8}" dt="2024-03-08T11:00:35.482" v="347" actId="1076"/>
          <ac:picMkLst>
            <pc:docMk/>
            <pc:sldMk cId="4050993166" sldId="281"/>
            <ac:picMk id="5" creationId="{63252308-0CEF-AECC-324A-8734E51EECC7}"/>
          </ac:picMkLst>
        </pc:picChg>
      </pc:sldChg>
      <pc:sldChg chg="addSp delSp modSp mod ord">
        <pc:chgData name="Jong, Mark de" userId="fea9168a-d54b-4896-b8e6-f3dd7dac557f" providerId="ADAL" clId="{B4ECB2AA-D348-41F9-8E72-2C9BBB1519E8}" dt="2024-03-11T08:37:59.535" v="2977" actId="20577"/>
        <pc:sldMkLst>
          <pc:docMk/>
          <pc:sldMk cId="435834803" sldId="282"/>
        </pc:sldMkLst>
        <pc:spChg chg="mod">
          <ac:chgData name="Jong, Mark de" userId="fea9168a-d54b-4896-b8e6-f3dd7dac557f" providerId="ADAL" clId="{B4ECB2AA-D348-41F9-8E72-2C9BBB1519E8}" dt="2024-03-11T08:37:59.535" v="2977" actId="20577"/>
          <ac:spMkLst>
            <pc:docMk/>
            <pc:sldMk cId="435834803" sldId="282"/>
            <ac:spMk id="3" creationId="{D804ADDE-3528-5E14-1A74-3F1AD3AB98A1}"/>
          </ac:spMkLst>
        </pc:spChg>
        <pc:spChg chg="add mod">
          <ac:chgData name="Jong, Mark de" userId="fea9168a-d54b-4896-b8e6-f3dd7dac557f" providerId="ADAL" clId="{B4ECB2AA-D348-41F9-8E72-2C9BBB1519E8}" dt="2024-03-08T11:42:11.838" v="587" actId="113"/>
          <ac:spMkLst>
            <pc:docMk/>
            <pc:sldMk cId="435834803" sldId="282"/>
            <ac:spMk id="4" creationId="{94DEF598-0521-5972-615E-526A22B73D36}"/>
          </ac:spMkLst>
        </pc:spChg>
        <pc:spChg chg="del mod">
          <ac:chgData name="Jong, Mark de" userId="fea9168a-d54b-4896-b8e6-f3dd7dac557f" providerId="ADAL" clId="{B4ECB2AA-D348-41F9-8E72-2C9BBB1519E8}" dt="2024-03-08T11:40:00.921" v="515" actId="478"/>
          <ac:spMkLst>
            <pc:docMk/>
            <pc:sldMk cId="435834803" sldId="282"/>
            <ac:spMk id="6" creationId="{F086EF9B-0C59-64E9-5250-6719F3B89612}"/>
          </ac:spMkLst>
        </pc:spChg>
        <pc:spChg chg="del mod">
          <ac:chgData name="Jong, Mark de" userId="fea9168a-d54b-4896-b8e6-f3dd7dac557f" providerId="ADAL" clId="{B4ECB2AA-D348-41F9-8E72-2C9BBB1519E8}" dt="2024-03-08T11:40:02.234" v="517" actId="478"/>
          <ac:spMkLst>
            <pc:docMk/>
            <pc:sldMk cId="435834803" sldId="282"/>
            <ac:spMk id="7" creationId="{D532F85C-6D09-AD78-C13F-E61519987BA3}"/>
          </ac:spMkLst>
        </pc:spChg>
        <pc:picChg chg="del">
          <ac:chgData name="Jong, Mark de" userId="fea9168a-d54b-4896-b8e6-f3dd7dac557f" providerId="ADAL" clId="{B4ECB2AA-D348-41F9-8E72-2C9BBB1519E8}" dt="2024-03-08T11:39:58.888" v="512" actId="478"/>
          <ac:picMkLst>
            <pc:docMk/>
            <pc:sldMk cId="435834803" sldId="282"/>
            <ac:picMk id="2" creationId="{A470A3D8-C9F0-79D2-34EC-7C6D657594ED}"/>
          </ac:picMkLst>
        </pc:picChg>
        <pc:picChg chg="del">
          <ac:chgData name="Jong, Mark de" userId="fea9168a-d54b-4896-b8e6-f3dd7dac557f" providerId="ADAL" clId="{B4ECB2AA-D348-41F9-8E72-2C9BBB1519E8}" dt="2024-03-08T11:39:59.530" v="513" actId="478"/>
          <ac:picMkLst>
            <pc:docMk/>
            <pc:sldMk cId="435834803" sldId="282"/>
            <ac:picMk id="5" creationId="{63252308-0CEF-AECC-324A-8734E51EECC7}"/>
          </ac:picMkLst>
        </pc:picChg>
        <pc:picChg chg="add mod modCrop">
          <ac:chgData name="Jong, Mark de" userId="fea9168a-d54b-4896-b8e6-f3dd7dac557f" providerId="ADAL" clId="{B4ECB2AA-D348-41F9-8E72-2C9BBB1519E8}" dt="2024-03-08T11:41:28.687" v="555" actId="1076"/>
          <ac:picMkLst>
            <pc:docMk/>
            <pc:sldMk cId="435834803" sldId="282"/>
            <ac:picMk id="8" creationId="{79B10A82-E488-A8CD-0E0E-379AA1F644A5}"/>
          </ac:picMkLst>
        </pc:picChg>
      </pc:sldChg>
      <pc:sldChg chg="del">
        <pc:chgData name="Jong, Mark de" userId="fea9168a-d54b-4896-b8e6-f3dd7dac557f" providerId="ADAL" clId="{B4ECB2AA-D348-41F9-8E72-2C9BBB1519E8}" dt="2024-03-08T10:46:05.821" v="43" actId="47"/>
        <pc:sldMkLst>
          <pc:docMk/>
          <pc:sldMk cId="2302964295" sldId="282"/>
        </pc:sldMkLst>
      </pc:sldChg>
      <pc:sldChg chg="addSp delSp modSp mod">
        <pc:chgData name="Jong, Mark de" userId="fea9168a-d54b-4896-b8e6-f3dd7dac557f" providerId="ADAL" clId="{B4ECB2AA-D348-41F9-8E72-2C9BBB1519E8}" dt="2024-03-11T09:44:09.462" v="3427" actId="6549"/>
        <pc:sldMkLst>
          <pc:docMk/>
          <pc:sldMk cId="2672483792" sldId="283"/>
        </pc:sldMkLst>
        <pc:spChg chg="del mod">
          <ac:chgData name="Jong, Mark de" userId="fea9168a-d54b-4896-b8e6-f3dd7dac557f" providerId="ADAL" clId="{B4ECB2AA-D348-41F9-8E72-2C9BBB1519E8}" dt="2024-03-11T09:33:40.629" v="3053" actId="478"/>
          <ac:spMkLst>
            <pc:docMk/>
            <pc:sldMk cId="2672483792" sldId="283"/>
            <ac:spMk id="2" creationId="{9C200CCA-3B6D-538C-824D-30D6D037B0D5}"/>
          </ac:spMkLst>
        </pc:spChg>
        <pc:spChg chg="mod">
          <ac:chgData name="Jong, Mark de" userId="fea9168a-d54b-4896-b8e6-f3dd7dac557f" providerId="ADAL" clId="{B4ECB2AA-D348-41F9-8E72-2C9BBB1519E8}" dt="2024-03-11T09:33:38.400" v="3052" actId="20577"/>
          <ac:spMkLst>
            <pc:docMk/>
            <pc:sldMk cId="2672483792" sldId="283"/>
            <ac:spMk id="3" creationId="{D804ADDE-3528-5E14-1A74-3F1AD3AB98A1}"/>
          </ac:spMkLst>
        </pc:spChg>
        <pc:spChg chg="add del mod">
          <ac:chgData name="Jong, Mark de" userId="fea9168a-d54b-4896-b8e6-f3dd7dac557f" providerId="ADAL" clId="{B4ECB2AA-D348-41F9-8E72-2C9BBB1519E8}" dt="2024-03-11T09:33:56.973" v="3056" actId="478"/>
          <ac:spMkLst>
            <pc:docMk/>
            <pc:sldMk cId="2672483792" sldId="283"/>
            <ac:spMk id="5" creationId="{8EFA5B15-E001-62A4-C291-C87CCC5C2696}"/>
          </ac:spMkLst>
        </pc:spChg>
        <pc:graphicFrameChg chg="add mod modGraphic">
          <ac:chgData name="Jong, Mark de" userId="fea9168a-d54b-4896-b8e6-f3dd7dac557f" providerId="ADAL" clId="{B4ECB2AA-D348-41F9-8E72-2C9BBB1519E8}" dt="2024-03-11T09:44:09.462" v="3427" actId="6549"/>
          <ac:graphicFrameMkLst>
            <pc:docMk/>
            <pc:sldMk cId="2672483792" sldId="283"/>
            <ac:graphicFrameMk id="6" creationId="{D4F095AA-CA99-62D6-FACD-C5B4F4893C36}"/>
          </ac:graphicFrameMkLst>
        </pc:graphicFrameChg>
      </pc:sldChg>
      <pc:sldChg chg="addSp delSp modSp del mod">
        <pc:chgData name="Jong, Mark de" userId="fea9168a-d54b-4896-b8e6-f3dd7dac557f" providerId="ADAL" clId="{B4ECB2AA-D348-41F9-8E72-2C9BBB1519E8}" dt="2024-03-08T11:49:56.915" v="811" actId="2696"/>
        <pc:sldMkLst>
          <pc:docMk/>
          <pc:sldMk cId="485560506" sldId="284"/>
        </pc:sldMkLst>
        <pc:spChg chg="mod">
          <ac:chgData name="Jong, Mark de" userId="fea9168a-d54b-4896-b8e6-f3dd7dac557f" providerId="ADAL" clId="{B4ECB2AA-D348-41F9-8E72-2C9BBB1519E8}" dt="2024-03-08T11:49:25.829" v="807" actId="20577"/>
          <ac:spMkLst>
            <pc:docMk/>
            <pc:sldMk cId="485560506" sldId="284"/>
            <ac:spMk id="3" creationId="{D804ADDE-3528-5E14-1A74-3F1AD3AB98A1}"/>
          </ac:spMkLst>
        </pc:spChg>
        <pc:spChg chg="add mod">
          <ac:chgData name="Jong, Mark de" userId="fea9168a-d54b-4896-b8e6-f3dd7dac557f" providerId="ADAL" clId="{B4ECB2AA-D348-41F9-8E72-2C9BBB1519E8}" dt="2024-03-08T11:49:53.473" v="810" actId="207"/>
          <ac:spMkLst>
            <pc:docMk/>
            <pc:sldMk cId="485560506" sldId="284"/>
            <ac:spMk id="5" creationId="{05273E01-35AD-2FFB-DC50-DCFE78C748F3}"/>
          </ac:spMkLst>
        </pc:spChg>
        <pc:picChg chg="del">
          <ac:chgData name="Jong, Mark de" userId="fea9168a-d54b-4896-b8e6-f3dd7dac557f" providerId="ADAL" clId="{B4ECB2AA-D348-41F9-8E72-2C9BBB1519E8}" dt="2024-03-08T11:49:26.497" v="808" actId="478"/>
          <ac:picMkLst>
            <pc:docMk/>
            <pc:sldMk cId="485560506" sldId="284"/>
            <ac:picMk id="4" creationId="{37948081-7CE4-90E3-A984-23D96D71C2E9}"/>
          </ac:picMkLst>
        </pc:picChg>
      </pc:sldChg>
      <pc:sldChg chg="del">
        <pc:chgData name="Jong, Mark de" userId="fea9168a-d54b-4896-b8e6-f3dd7dac557f" providerId="ADAL" clId="{B4ECB2AA-D348-41F9-8E72-2C9BBB1519E8}" dt="2024-03-08T10:46:05.821" v="43" actId="47"/>
        <pc:sldMkLst>
          <pc:docMk/>
          <pc:sldMk cId="883385722" sldId="284"/>
        </pc:sldMkLst>
      </pc:sldChg>
      <pc:sldChg chg="modSp mod ord modNotesTx">
        <pc:chgData name="Jong, Mark de" userId="fea9168a-d54b-4896-b8e6-f3dd7dac557f" providerId="ADAL" clId="{B4ECB2AA-D348-41F9-8E72-2C9BBB1519E8}" dt="2024-03-11T08:24:18.153" v="2374"/>
        <pc:sldMkLst>
          <pc:docMk/>
          <pc:sldMk cId="4000983704" sldId="284"/>
        </pc:sldMkLst>
        <pc:spChg chg="mod">
          <ac:chgData name="Jong, Mark de" userId="fea9168a-d54b-4896-b8e6-f3dd7dac557f" providerId="ADAL" clId="{B4ECB2AA-D348-41F9-8E72-2C9BBB1519E8}" dt="2024-03-11T08:22:26.631" v="2331" actId="20577"/>
          <ac:spMkLst>
            <pc:docMk/>
            <pc:sldMk cId="4000983704" sldId="284"/>
            <ac:spMk id="3" creationId="{D804ADDE-3528-5E14-1A74-3F1AD3AB98A1}"/>
          </ac:spMkLst>
        </pc:spChg>
        <pc:spChg chg="mod">
          <ac:chgData name="Jong, Mark de" userId="fea9168a-d54b-4896-b8e6-f3dd7dac557f" providerId="ADAL" clId="{B4ECB2AA-D348-41F9-8E72-2C9BBB1519E8}" dt="2024-03-08T12:45:05.401" v="1672" actId="1076"/>
          <ac:spMkLst>
            <pc:docMk/>
            <pc:sldMk cId="4000983704" sldId="284"/>
            <ac:spMk id="5" creationId="{05273E01-35AD-2FFB-DC50-DCFE78C748F3}"/>
          </ac:spMkLst>
        </pc:spChg>
      </pc:sldChg>
      <pc:sldChg chg="add del">
        <pc:chgData name="Jong, Mark de" userId="fea9168a-d54b-4896-b8e6-f3dd7dac557f" providerId="ADAL" clId="{B4ECB2AA-D348-41F9-8E72-2C9BBB1519E8}" dt="2024-03-08T11:48:36.521" v="724" actId="47"/>
        <pc:sldMkLst>
          <pc:docMk/>
          <pc:sldMk cId="159554437" sldId="285"/>
        </pc:sldMkLst>
      </pc:sldChg>
      <pc:sldChg chg="del">
        <pc:chgData name="Jong, Mark de" userId="fea9168a-d54b-4896-b8e6-f3dd7dac557f" providerId="ADAL" clId="{B4ECB2AA-D348-41F9-8E72-2C9BBB1519E8}" dt="2024-03-08T10:46:05.821" v="43" actId="47"/>
        <pc:sldMkLst>
          <pc:docMk/>
          <pc:sldMk cId="3336240031" sldId="285"/>
        </pc:sldMkLst>
      </pc:sldChg>
      <pc:sldChg chg="addSp delSp modSp add mod modClrScheme chgLayout">
        <pc:chgData name="Jong, Mark de" userId="fea9168a-d54b-4896-b8e6-f3dd7dac557f" providerId="ADAL" clId="{B4ECB2AA-D348-41F9-8E72-2C9BBB1519E8}" dt="2024-03-11T08:36:27.591" v="2929" actId="14100"/>
        <pc:sldMkLst>
          <pc:docMk/>
          <pc:sldMk cId="763118699" sldId="286"/>
        </pc:sldMkLst>
        <pc:spChg chg="mod ord">
          <ac:chgData name="Jong, Mark de" userId="fea9168a-d54b-4896-b8e6-f3dd7dac557f" providerId="ADAL" clId="{B4ECB2AA-D348-41F9-8E72-2C9BBB1519E8}" dt="2024-03-08T11:51:51.399" v="858" actId="6549"/>
          <ac:spMkLst>
            <pc:docMk/>
            <pc:sldMk cId="763118699" sldId="286"/>
            <ac:spMk id="2" creationId="{9C200CCA-3B6D-538C-824D-30D6D037B0D5}"/>
          </ac:spMkLst>
        </pc:spChg>
        <pc:spChg chg="mod ord">
          <ac:chgData name="Jong, Mark de" userId="fea9168a-d54b-4896-b8e6-f3dd7dac557f" providerId="ADAL" clId="{B4ECB2AA-D348-41F9-8E72-2C9BBB1519E8}" dt="2024-03-08T12:08:14.305" v="1038" actId="20577"/>
          <ac:spMkLst>
            <pc:docMk/>
            <pc:sldMk cId="763118699" sldId="286"/>
            <ac:spMk id="3" creationId="{D804ADDE-3528-5E14-1A74-3F1AD3AB98A1}"/>
          </ac:spMkLst>
        </pc:spChg>
        <pc:picChg chg="add del mod">
          <ac:chgData name="Jong, Mark de" userId="fea9168a-d54b-4896-b8e6-f3dd7dac557f" providerId="ADAL" clId="{B4ECB2AA-D348-41F9-8E72-2C9BBB1519E8}" dt="2024-03-08T11:53:51.690" v="913" actId="478"/>
          <ac:picMkLst>
            <pc:docMk/>
            <pc:sldMk cId="763118699" sldId="286"/>
            <ac:picMk id="4" creationId="{34C29CA6-22FF-ABF0-A3B1-1FC6FBB0BA1C}"/>
          </ac:picMkLst>
        </pc:picChg>
        <pc:picChg chg="add mod">
          <ac:chgData name="Jong, Mark de" userId="fea9168a-d54b-4896-b8e6-f3dd7dac557f" providerId="ADAL" clId="{B4ECB2AA-D348-41F9-8E72-2C9BBB1519E8}" dt="2024-03-11T08:36:18.056" v="2926" actId="14100"/>
          <ac:picMkLst>
            <pc:docMk/>
            <pc:sldMk cId="763118699" sldId="286"/>
            <ac:picMk id="5" creationId="{512CAC6A-78E6-69B1-A9F6-A0A45BCDED4E}"/>
          </ac:picMkLst>
        </pc:picChg>
        <pc:picChg chg="add mod">
          <ac:chgData name="Jong, Mark de" userId="fea9168a-d54b-4896-b8e6-f3dd7dac557f" providerId="ADAL" clId="{B4ECB2AA-D348-41F9-8E72-2C9BBB1519E8}" dt="2024-03-11T08:36:22.687" v="2927" actId="14100"/>
          <ac:picMkLst>
            <pc:docMk/>
            <pc:sldMk cId="763118699" sldId="286"/>
            <ac:picMk id="7" creationId="{960F7B94-4A38-69B2-1FDD-151A0201F787}"/>
          </ac:picMkLst>
        </pc:picChg>
        <pc:picChg chg="add mod">
          <ac:chgData name="Jong, Mark de" userId="fea9168a-d54b-4896-b8e6-f3dd7dac557f" providerId="ADAL" clId="{B4ECB2AA-D348-41F9-8E72-2C9BBB1519E8}" dt="2024-03-11T08:36:27.591" v="2929" actId="14100"/>
          <ac:picMkLst>
            <pc:docMk/>
            <pc:sldMk cId="763118699" sldId="286"/>
            <ac:picMk id="9" creationId="{6FD9E61B-B3D8-0D60-F77D-326197F79A75}"/>
          </ac:picMkLst>
        </pc:picChg>
      </pc:sldChg>
      <pc:sldChg chg="del">
        <pc:chgData name="Jong, Mark de" userId="fea9168a-d54b-4896-b8e6-f3dd7dac557f" providerId="ADAL" clId="{B4ECB2AA-D348-41F9-8E72-2C9BBB1519E8}" dt="2024-03-08T10:46:05.821" v="43" actId="47"/>
        <pc:sldMkLst>
          <pc:docMk/>
          <pc:sldMk cId="1076514569" sldId="286"/>
        </pc:sldMkLst>
      </pc:sldChg>
      <pc:sldChg chg="add del">
        <pc:chgData name="Jong, Mark de" userId="fea9168a-d54b-4896-b8e6-f3dd7dac557f" providerId="ADAL" clId="{B4ECB2AA-D348-41F9-8E72-2C9BBB1519E8}" dt="2024-03-08T11:50:17.729" v="813" actId="47"/>
        <pc:sldMkLst>
          <pc:docMk/>
          <pc:sldMk cId="373687513" sldId="287"/>
        </pc:sldMkLst>
      </pc:sldChg>
      <pc:sldChg chg="addSp delSp modSp add mod">
        <pc:chgData name="Jong, Mark de" userId="fea9168a-d54b-4896-b8e6-f3dd7dac557f" providerId="ADAL" clId="{B4ECB2AA-D348-41F9-8E72-2C9BBB1519E8}" dt="2024-03-11T08:37:01.621" v="2940" actId="14100"/>
        <pc:sldMkLst>
          <pc:docMk/>
          <pc:sldMk cId="1099077280" sldId="287"/>
        </pc:sldMkLst>
        <pc:spChg chg="mod">
          <ac:chgData name="Jong, Mark de" userId="fea9168a-d54b-4896-b8e6-f3dd7dac557f" providerId="ADAL" clId="{B4ECB2AA-D348-41F9-8E72-2C9BBB1519E8}" dt="2024-03-08T12:00:14.115" v="953" actId="20577"/>
          <ac:spMkLst>
            <pc:docMk/>
            <pc:sldMk cId="1099077280" sldId="287"/>
            <ac:spMk id="3" creationId="{D804ADDE-3528-5E14-1A74-3F1AD3AB98A1}"/>
          </ac:spMkLst>
        </pc:spChg>
        <pc:picChg chg="add mod">
          <ac:chgData name="Jong, Mark de" userId="fea9168a-d54b-4896-b8e6-f3dd7dac557f" providerId="ADAL" clId="{B4ECB2AA-D348-41F9-8E72-2C9BBB1519E8}" dt="2024-03-11T08:36:34.439" v="2930" actId="14100"/>
          <ac:picMkLst>
            <pc:docMk/>
            <pc:sldMk cId="1099077280" sldId="287"/>
            <ac:picMk id="4" creationId="{953AC3F0-7A62-50CE-D5C2-E87831AF59A6}"/>
          </ac:picMkLst>
        </pc:picChg>
        <pc:picChg chg="del">
          <ac:chgData name="Jong, Mark de" userId="fea9168a-d54b-4896-b8e6-f3dd7dac557f" providerId="ADAL" clId="{B4ECB2AA-D348-41F9-8E72-2C9BBB1519E8}" dt="2024-03-08T12:00:16.583" v="955" actId="478"/>
          <ac:picMkLst>
            <pc:docMk/>
            <pc:sldMk cId="1099077280" sldId="287"/>
            <ac:picMk id="5" creationId="{512CAC6A-78E6-69B1-A9F6-A0A45BCDED4E}"/>
          </ac:picMkLst>
        </pc:picChg>
        <pc:picChg chg="add mod ord modCrop">
          <ac:chgData name="Jong, Mark de" userId="fea9168a-d54b-4896-b8e6-f3dd7dac557f" providerId="ADAL" clId="{B4ECB2AA-D348-41F9-8E72-2C9BBB1519E8}" dt="2024-03-11T08:36:40.143" v="2932" actId="14100"/>
          <ac:picMkLst>
            <pc:docMk/>
            <pc:sldMk cId="1099077280" sldId="287"/>
            <ac:picMk id="6" creationId="{27E960AA-6A3C-8AA4-FFC9-01F09FCF9D1A}"/>
          </ac:picMkLst>
        </pc:picChg>
        <pc:picChg chg="del">
          <ac:chgData name="Jong, Mark de" userId="fea9168a-d54b-4896-b8e6-f3dd7dac557f" providerId="ADAL" clId="{B4ECB2AA-D348-41F9-8E72-2C9BBB1519E8}" dt="2024-03-08T12:00:16.947" v="956" actId="478"/>
          <ac:picMkLst>
            <pc:docMk/>
            <pc:sldMk cId="1099077280" sldId="287"/>
            <ac:picMk id="7" creationId="{960F7B94-4A38-69B2-1FDD-151A0201F787}"/>
          </ac:picMkLst>
        </pc:picChg>
        <pc:picChg chg="add mod ord">
          <ac:chgData name="Jong, Mark de" userId="fea9168a-d54b-4896-b8e6-f3dd7dac557f" providerId="ADAL" clId="{B4ECB2AA-D348-41F9-8E72-2C9BBB1519E8}" dt="2024-03-11T08:37:01.621" v="2940" actId="14100"/>
          <ac:picMkLst>
            <pc:docMk/>
            <pc:sldMk cId="1099077280" sldId="287"/>
            <ac:picMk id="8" creationId="{227D5438-650C-4E11-7549-B74B9F020D9E}"/>
          </ac:picMkLst>
        </pc:picChg>
        <pc:picChg chg="del">
          <ac:chgData name="Jong, Mark de" userId="fea9168a-d54b-4896-b8e6-f3dd7dac557f" providerId="ADAL" clId="{B4ECB2AA-D348-41F9-8E72-2C9BBB1519E8}" dt="2024-03-08T12:00:15.642" v="954" actId="478"/>
          <ac:picMkLst>
            <pc:docMk/>
            <pc:sldMk cId="1099077280" sldId="287"/>
            <ac:picMk id="9" creationId="{6FD9E61B-B3D8-0D60-F77D-326197F79A75}"/>
          </ac:picMkLst>
        </pc:picChg>
        <pc:picChg chg="add del mod ord">
          <ac:chgData name="Jong, Mark de" userId="fea9168a-d54b-4896-b8e6-f3dd7dac557f" providerId="ADAL" clId="{B4ECB2AA-D348-41F9-8E72-2C9BBB1519E8}" dt="2024-03-08T12:03:17.250" v="979" actId="478"/>
          <ac:picMkLst>
            <pc:docMk/>
            <pc:sldMk cId="1099077280" sldId="287"/>
            <ac:picMk id="10" creationId="{53E3BF0D-D611-AB38-ED06-9B650ECBB582}"/>
          </ac:picMkLst>
        </pc:picChg>
        <pc:picChg chg="add mod">
          <ac:chgData name="Jong, Mark de" userId="fea9168a-d54b-4896-b8e6-f3dd7dac557f" providerId="ADAL" clId="{B4ECB2AA-D348-41F9-8E72-2C9BBB1519E8}" dt="2024-03-11T08:36:37.075" v="2931" actId="14100"/>
          <ac:picMkLst>
            <pc:docMk/>
            <pc:sldMk cId="1099077280" sldId="287"/>
            <ac:picMk id="12" creationId="{BC6BB93B-0EB5-416B-719C-6447F40449ED}"/>
          </ac:picMkLst>
        </pc:picChg>
        <pc:picChg chg="add mod">
          <ac:chgData name="Jong, Mark de" userId="fea9168a-d54b-4896-b8e6-f3dd7dac557f" providerId="ADAL" clId="{B4ECB2AA-D348-41F9-8E72-2C9BBB1519E8}" dt="2024-03-08T12:38:26.897" v="1589" actId="14100"/>
          <ac:picMkLst>
            <pc:docMk/>
            <pc:sldMk cId="1099077280" sldId="287"/>
            <ac:picMk id="14" creationId="{F18EC725-DB2A-BD56-3488-327B1271464C}"/>
          </ac:picMkLst>
        </pc:picChg>
      </pc:sldChg>
      <pc:sldChg chg="del">
        <pc:chgData name="Jong, Mark de" userId="fea9168a-d54b-4896-b8e6-f3dd7dac557f" providerId="ADAL" clId="{B4ECB2AA-D348-41F9-8E72-2C9BBB1519E8}" dt="2024-03-08T10:46:05.821" v="43" actId="47"/>
        <pc:sldMkLst>
          <pc:docMk/>
          <pc:sldMk cId="1552409457" sldId="287"/>
        </pc:sldMkLst>
      </pc:sldChg>
      <pc:sldChg chg="addSp delSp modSp add mod">
        <pc:chgData name="Jong, Mark de" userId="fea9168a-d54b-4896-b8e6-f3dd7dac557f" providerId="ADAL" clId="{B4ECB2AA-D348-41F9-8E72-2C9BBB1519E8}" dt="2024-03-11T19:32:20.323" v="3617" actId="20577"/>
        <pc:sldMkLst>
          <pc:docMk/>
          <pc:sldMk cId="2888751204" sldId="288"/>
        </pc:sldMkLst>
        <pc:spChg chg="mod">
          <ac:chgData name="Jong, Mark de" userId="fea9168a-d54b-4896-b8e6-f3dd7dac557f" providerId="ADAL" clId="{B4ECB2AA-D348-41F9-8E72-2C9BBB1519E8}" dt="2024-03-11T19:32:20.323" v="3617" actId="20577"/>
          <ac:spMkLst>
            <pc:docMk/>
            <pc:sldMk cId="2888751204" sldId="288"/>
            <ac:spMk id="3" creationId="{D804ADDE-3528-5E14-1A74-3F1AD3AB98A1}"/>
          </ac:spMkLst>
        </pc:spChg>
        <pc:picChg chg="del">
          <ac:chgData name="Jong, Mark de" userId="fea9168a-d54b-4896-b8e6-f3dd7dac557f" providerId="ADAL" clId="{B4ECB2AA-D348-41F9-8E72-2C9BBB1519E8}" dt="2024-03-08T12:08:36.692" v="1051" actId="478"/>
          <ac:picMkLst>
            <pc:docMk/>
            <pc:sldMk cId="2888751204" sldId="288"/>
            <ac:picMk id="4" creationId="{953AC3F0-7A62-50CE-D5C2-E87831AF59A6}"/>
          </ac:picMkLst>
        </pc:picChg>
        <pc:picChg chg="del">
          <ac:chgData name="Jong, Mark de" userId="fea9168a-d54b-4896-b8e6-f3dd7dac557f" providerId="ADAL" clId="{B4ECB2AA-D348-41F9-8E72-2C9BBB1519E8}" dt="2024-03-08T12:08:37.859" v="1054" actId="478"/>
          <ac:picMkLst>
            <pc:docMk/>
            <pc:sldMk cId="2888751204" sldId="288"/>
            <ac:picMk id="6" creationId="{27E960AA-6A3C-8AA4-FFC9-01F09FCF9D1A}"/>
          </ac:picMkLst>
        </pc:picChg>
        <pc:picChg chg="add mod">
          <ac:chgData name="Jong, Mark de" userId="fea9168a-d54b-4896-b8e6-f3dd7dac557f" providerId="ADAL" clId="{B4ECB2AA-D348-41F9-8E72-2C9BBB1519E8}" dt="2024-03-11T08:37:18.651" v="2942" actId="14100"/>
          <ac:picMkLst>
            <pc:docMk/>
            <pc:sldMk cId="2888751204" sldId="288"/>
            <ac:picMk id="7" creationId="{3B095B93-43D3-831F-7EF2-F9990BDA3334}"/>
          </ac:picMkLst>
        </pc:picChg>
        <pc:picChg chg="del mod">
          <ac:chgData name="Jong, Mark de" userId="fea9168a-d54b-4896-b8e6-f3dd7dac557f" providerId="ADAL" clId="{B4ECB2AA-D348-41F9-8E72-2C9BBB1519E8}" dt="2024-03-08T12:08:37.450" v="1053" actId="478"/>
          <ac:picMkLst>
            <pc:docMk/>
            <pc:sldMk cId="2888751204" sldId="288"/>
            <ac:picMk id="8" creationId="{227D5438-650C-4E11-7549-B74B9F020D9E}"/>
          </ac:picMkLst>
        </pc:picChg>
        <pc:picChg chg="add mod modCrop">
          <ac:chgData name="Jong, Mark de" userId="fea9168a-d54b-4896-b8e6-f3dd7dac557f" providerId="ADAL" clId="{B4ECB2AA-D348-41F9-8E72-2C9BBB1519E8}" dt="2024-03-08T12:17:45.190" v="1079" actId="18131"/>
          <ac:picMkLst>
            <pc:docMk/>
            <pc:sldMk cId="2888751204" sldId="288"/>
            <ac:picMk id="10" creationId="{5E0D6837-9451-F277-F440-ACCB7F63BC73}"/>
          </ac:picMkLst>
        </pc:picChg>
        <pc:picChg chg="del mod">
          <ac:chgData name="Jong, Mark de" userId="fea9168a-d54b-4896-b8e6-f3dd7dac557f" providerId="ADAL" clId="{B4ECB2AA-D348-41F9-8E72-2C9BBB1519E8}" dt="2024-03-08T12:08:38.199" v="1056" actId="478"/>
          <ac:picMkLst>
            <pc:docMk/>
            <pc:sldMk cId="2888751204" sldId="288"/>
            <ac:picMk id="12" creationId="{BC6BB93B-0EB5-416B-719C-6447F40449ED}"/>
          </ac:picMkLst>
        </pc:picChg>
        <pc:picChg chg="add mod">
          <ac:chgData name="Jong, Mark de" userId="fea9168a-d54b-4896-b8e6-f3dd7dac557f" providerId="ADAL" clId="{B4ECB2AA-D348-41F9-8E72-2C9BBB1519E8}" dt="2024-03-11T08:37:20.243" v="2943" actId="14100"/>
          <ac:picMkLst>
            <pc:docMk/>
            <pc:sldMk cId="2888751204" sldId="288"/>
            <ac:picMk id="13" creationId="{8EF1D593-EC97-B6E4-A3D2-42F4E5E1D635}"/>
          </ac:picMkLst>
        </pc:picChg>
        <pc:picChg chg="add mod">
          <ac:chgData name="Jong, Mark de" userId="fea9168a-d54b-4896-b8e6-f3dd7dac557f" providerId="ADAL" clId="{B4ECB2AA-D348-41F9-8E72-2C9BBB1519E8}" dt="2024-03-08T12:18:47.063" v="1095" actId="14100"/>
          <ac:picMkLst>
            <pc:docMk/>
            <pc:sldMk cId="2888751204" sldId="288"/>
            <ac:picMk id="15" creationId="{0E84BDCE-23A0-AA0B-6363-727B63F26097}"/>
          </ac:picMkLst>
        </pc:picChg>
      </pc:sldChg>
      <pc:sldChg chg="del">
        <pc:chgData name="Jong, Mark de" userId="fea9168a-d54b-4896-b8e6-f3dd7dac557f" providerId="ADAL" clId="{B4ECB2AA-D348-41F9-8E72-2C9BBB1519E8}" dt="2024-03-08T10:46:05.821" v="43" actId="47"/>
        <pc:sldMkLst>
          <pc:docMk/>
          <pc:sldMk cId="3129499321" sldId="288"/>
        </pc:sldMkLst>
      </pc:sldChg>
      <pc:sldChg chg="del">
        <pc:chgData name="Jong, Mark de" userId="fea9168a-d54b-4896-b8e6-f3dd7dac557f" providerId="ADAL" clId="{B4ECB2AA-D348-41F9-8E72-2C9BBB1519E8}" dt="2024-03-08T10:46:05.821" v="43" actId="47"/>
        <pc:sldMkLst>
          <pc:docMk/>
          <pc:sldMk cId="319847454" sldId="289"/>
        </pc:sldMkLst>
      </pc:sldChg>
      <pc:sldChg chg="addSp delSp modSp add mod modAnim modNotesTx">
        <pc:chgData name="Jong, Mark de" userId="fea9168a-d54b-4896-b8e6-f3dd7dac557f" providerId="ADAL" clId="{B4ECB2AA-D348-41F9-8E72-2C9BBB1519E8}" dt="2024-03-08T12:24:14.859" v="1134" actId="6549"/>
        <pc:sldMkLst>
          <pc:docMk/>
          <pc:sldMk cId="1327117584" sldId="289"/>
        </pc:sldMkLst>
        <pc:spChg chg="mod">
          <ac:chgData name="Jong, Mark de" userId="fea9168a-d54b-4896-b8e6-f3dd7dac557f" providerId="ADAL" clId="{B4ECB2AA-D348-41F9-8E72-2C9BBB1519E8}" dt="2024-03-08T12:23:00.170" v="1128" actId="20577"/>
          <ac:spMkLst>
            <pc:docMk/>
            <pc:sldMk cId="1327117584" sldId="289"/>
            <ac:spMk id="3" creationId="{D804ADDE-3528-5E14-1A74-3F1AD3AB98A1}"/>
          </ac:spMkLst>
        </pc:spChg>
        <pc:spChg chg="del mod">
          <ac:chgData name="Jong, Mark de" userId="fea9168a-d54b-4896-b8e6-f3dd7dac557f" providerId="ADAL" clId="{B4ECB2AA-D348-41F9-8E72-2C9BBB1519E8}" dt="2024-03-08T12:23:02.031" v="1130" actId="478"/>
          <ac:spMkLst>
            <pc:docMk/>
            <pc:sldMk cId="1327117584" sldId="289"/>
            <ac:spMk id="5" creationId="{05273E01-35AD-2FFB-DC50-DCFE78C748F3}"/>
          </ac:spMkLst>
        </pc:spChg>
        <pc:picChg chg="add mod">
          <ac:chgData name="Jong, Mark de" userId="fea9168a-d54b-4896-b8e6-f3dd7dac557f" providerId="ADAL" clId="{B4ECB2AA-D348-41F9-8E72-2C9BBB1519E8}" dt="2024-03-08T12:24:06.881" v="1133" actId="1076"/>
          <ac:picMkLst>
            <pc:docMk/>
            <pc:sldMk cId="1327117584" sldId="289"/>
            <ac:picMk id="2" creationId="{E0BBCEF2-19E1-F6A1-F71E-221D472F732D}"/>
          </ac:picMkLst>
        </pc:picChg>
      </pc:sldChg>
      <pc:sldChg chg="addSp delSp modSp add mod delAnim modNotesTx">
        <pc:chgData name="Jong, Mark de" userId="fea9168a-d54b-4896-b8e6-f3dd7dac557f" providerId="ADAL" clId="{B4ECB2AA-D348-41F9-8E72-2C9BBB1519E8}" dt="2024-03-08T16:13:34.856" v="1674" actId="22"/>
        <pc:sldMkLst>
          <pc:docMk/>
          <pc:sldMk cId="171869046" sldId="290"/>
        </pc:sldMkLst>
        <pc:spChg chg="mod">
          <ac:chgData name="Jong, Mark de" userId="fea9168a-d54b-4896-b8e6-f3dd7dac557f" providerId="ADAL" clId="{B4ECB2AA-D348-41F9-8E72-2C9BBB1519E8}" dt="2024-03-08T12:25:17.995" v="1161" actId="20577"/>
          <ac:spMkLst>
            <pc:docMk/>
            <pc:sldMk cId="171869046" sldId="290"/>
            <ac:spMk id="3" creationId="{D804ADDE-3528-5E14-1A74-3F1AD3AB98A1}"/>
          </ac:spMkLst>
        </pc:spChg>
        <pc:graphicFrameChg chg="add mod modGraphic">
          <ac:chgData name="Jong, Mark de" userId="fea9168a-d54b-4896-b8e6-f3dd7dac557f" providerId="ADAL" clId="{B4ECB2AA-D348-41F9-8E72-2C9BBB1519E8}" dt="2024-03-08T12:42:54.756" v="1635" actId="20577"/>
          <ac:graphicFrameMkLst>
            <pc:docMk/>
            <pc:sldMk cId="171869046" sldId="290"/>
            <ac:graphicFrameMk id="4" creationId="{E0B88D24-0069-07EA-D5B8-735B7220577E}"/>
          </ac:graphicFrameMkLst>
        </pc:graphicFrameChg>
        <pc:picChg chg="del">
          <ac:chgData name="Jong, Mark de" userId="fea9168a-d54b-4896-b8e6-f3dd7dac557f" providerId="ADAL" clId="{B4ECB2AA-D348-41F9-8E72-2C9BBB1519E8}" dt="2024-03-08T12:25:10.876" v="1136" actId="478"/>
          <ac:picMkLst>
            <pc:docMk/>
            <pc:sldMk cId="171869046" sldId="290"/>
            <ac:picMk id="2" creationId="{E0BBCEF2-19E1-F6A1-F71E-221D472F732D}"/>
          </ac:picMkLst>
        </pc:picChg>
        <pc:picChg chg="add del">
          <ac:chgData name="Jong, Mark de" userId="fea9168a-d54b-4896-b8e6-f3dd7dac557f" providerId="ADAL" clId="{B4ECB2AA-D348-41F9-8E72-2C9BBB1519E8}" dt="2024-03-08T16:13:34.856" v="1674" actId="22"/>
          <ac:picMkLst>
            <pc:docMk/>
            <pc:sldMk cId="171869046" sldId="290"/>
            <ac:picMk id="5" creationId="{B3C81988-93FC-76F4-ACB2-96C7FF12FB11}"/>
          </ac:picMkLst>
        </pc:picChg>
      </pc:sldChg>
      <pc:sldChg chg="del">
        <pc:chgData name="Jong, Mark de" userId="fea9168a-d54b-4896-b8e6-f3dd7dac557f" providerId="ADAL" clId="{B4ECB2AA-D348-41F9-8E72-2C9BBB1519E8}" dt="2024-03-08T10:46:05.821" v="43" actId="47"/>
        <pc:sldMkLst>
          <pc:docMk/>
          <pc:sldMk cId="1878640650" sldId="290"/>
        </pc:sldMkLst>
      </pc:sldChg>
      <pc:sldChg chg="del">
        <pc:chgData name="Jong, Mark de" userId="fea9168a-d54b-4896-b8e6-f3dd7dac557f" providerId="ADAL" clId="{B4ECB2AA-D348-41F9-8E72-2C9BBB1519E8}" dt="2024-03-08T10:46:05.821" v="43" actId="47"/>
        <pc:sldMkLst>
          <pc:docMk/>
          <pc:sldMk cId="366303" sldId="291"/>
        </pc:sldMkLst>
      </pc:sldChg>
      <pc:sldChg chg="modSp add mod">
        <pc:chgData name="Jong, Mark de" userId="fea9168a-d54b-4896-b8e6-f3dd7dac557f" providerId="ADAL" clId="{B4ECB2AA-D348-41F9-8E72-2C9BBB1519E8}" dt="2024-03-08T12:42:06.689" v="1631" actId="255"/>
        <pc:sldMkLst>
          <pc:docMk/>
          <pc:sldMk cId="3918284851" sldId="291"/>
        </pc:sldMkLst>
        <pc:spChg chg="mod">
          <ac:chgData name="Jong, Mark de" userId="fea9168a-d54b-4896-b8e6-f3dd7dac557f" providerId="ADAL" clId="{B4ECB2AA-D348-41F9-8E72-2C9BBB1519E8}" dt="2024-03-08T12:42:06.689" v="1631" actId="255"/>
          <ac:spMkLst>
            <pc:docMk/>
            <pc:sldMk cId="3918284851" sldId="291"/>
            <ac:spMk id="2" creationId="{D5CAA491-2F9A-57AA-19CF-0C16DAC6D4FA}"/>
          </ac:spMkLst>
        </pc:spChg>
      </pc:sldChg>
      <pc:sldChg chg="del">
        <pc:chgData name="Jong, Mark de" userId="fea9168a-d54b-4896-b8e6-f3dd7dac557f" providerId="ADAL" clId="{B4ECB2AA-D348-41F9-8E72-2C9BBB1519E8}" dt="2024-03-08T10:46:05.821" v="43" actId="47"/>
        <pc:sldMkLst>
          <pc:docMk/>
          <pc:sldMk cId="699492401" sldId="292"/>
        </pc:sldMkLst>
      </pc:sldChg>
      <pc:sldChg chg="add">
        <pc:chgData name="Jong, Mark de" userId="fea9168a-d54b-4896-b8e6-f3dd7dac557f" providerId="ADAL" clId="{B4ECB2AA-D348-41F9-8E72-2C9BBB1519E8}" dt="2024-03-08T12:42:15.181" v="1632"/>
        <pc:sldMkLst>
          <pc:docMk/>
          <pc:sldMk cId="1602746789" sldId="292"/>
        </pc:sldMkLst>
      </pc:sldChg>
      <pc:sldChg chg="delSp add del mod">
        <pc:chgData name="Jong, Mark de" userId="fea9168a-d54b-4896-b8e6-f3dd7dac557f" providerId="ADAL" clId="{B4ECB2AA-D348-41F9-8E72-2C9BBB1519E8}" dt="2024-03-08T12:44:35.899" v="1646" actId="47"/>
        <pc:sldMkLst>
          <pc:docMk/>
          <pc:sldMk cId="1282996822" sldId="293"/>
        </pc:sldMkLst>
        <pc:picChg chg="del">
          <ac:chgData name="Jong, Mark de" userId="fea9168a-d54b-4896-b8e6-f3dd7dac557f" providerId="ADAL" clId="{B4ECB2AA-D348-41F9-8E72-2C9BBB1519E8}" dt="2024-03-08T12:44:08.718" v="1638" actId="478"/>
          <ac:picMkLst>
            <pc:docMk/>
            <pc:sldMk cId="1282996822" sldId="293"/>
            <ac:picMk id="6" creationId="{EC3ACDC3-49F5-C1A3-0D07-47AD9BB992BE}"/>
          </ac:picMkLst>
        </pc:picChg>
      </pc:sldChg>
      <pc:sldChg chg="del">
        <pc:chgData name="Jong, Mark de" userId="fea9168a-d54b-4896-b8e6-f3dd7dac557f" providerId="ADAL" clId="{B4ECB2AA-D348-41F9-8E72-2C9BBB1519E8}" dt="2024-03-08T10:46:05.821" v="43" actId="47"/>
        <pc:sldMkLst>
          <pc:docMk/>
          <pc:sldMk cId="3859895396" sldId="293"/>
        </pc:sldMkLst>
      </pc:sldChg>
      <pc:sldChg chg="addSp delSp modSp add mod ord modNotesTx">
        <pc:chgData name="Jong, Mark de" userId="fea9168a-d54b-4896-b8e6-f3dd7dac557f" providerId="ADAL" clId="{B4ECB2AA-D348-41F9-8E72-2C9BBB1519E8}" dt="2024-03-11T08:20:59.455" v="2298" actId="1076"/>
        <pc:sldMkLst>
          <pc:docMk/>
          <pc:sldMk cId="2465025004" sldId="294"/>
        </pc:sldMkLst>
        <pc:spChg chg="mod">
          <ac:chgData name="Jong, Mark de" userId="fea9168a-d54b-4896-b8e6-f3dd7dac557f" providerId="ADAL" clId="{B4ECB2AA-D348-41F9-8E72-2C9BBB1519E8}" dt="2024-03-11T08:20:23.339" v="2296" actId="6549"/>
          <ac:spMkLst>
            <pc:docMk/>
            <pc:sldMk cId="2465025004" sldId="294"/>
            <ac:spMk id="3" creationId="{D804ADDE-3528-5E14-1A74-3F1AD3AB98A1}"/>
          </ac:spMkLst>
        </pc:spChg>
        <pc:picChg chg="add mod modCrop">
          <ac:chgData name="Jong, Mark de" userId="fea9168a-d54b-4896-b8e6-f3dd7dac557f" providerId="ADAL" clId="{B4ECB2AA-D348-41F9-8E72-2C9BBB1519E8}" dt="2024-03-11T08:20:59.455" v="2298" actId="1076"/>
          <ac:picMkLst>
            <pc:docMk/>
            <pc:sldMk cId="2465025004" sldId="294"/>
            <ac:picMk id="4" creationId="{FB495C84-9ED6-3A6C-86DE-7DBC77967C2B}"/>
          </ac:picMkLst>
        </pc:picChg>
        <pc:picChg chg="del">
          <ac:chgData name="Jong, Mark de" userId="fea9168a-d54b-4896-b8e6-f3dd7dac557f" providerId="ADAL" clId="{B4ECB2AA-D348-41F9-8E72-2C9BBB1519E8}" dt="2024-03-08T12:44:10.965" v="1640" actId="478"/>
          <ac:picMkLst>
            <pc:docMk/>
            <pc:sldMk cId="2465025004" sldId="294"/>
            <ac:picMk id="6" creationId="{EC3ACDC3-49F5-C1A3-0D07-47AD9BB992BE}"/>
          </ac:picMkLst>
        </pc:picChg>
      </pc:sldChg>
      <pc:sldChg chg="del">
        <pc:chgData name="Jong, Mark de" userId="fea9168a-d54b-4896-b8e6-f3dd7dac557f" providerId="ADAL" clId="{B4ECB2AA-D348-41F9-8E72-2C9BBB1519E8}" dt="2024-03-08T10:46:05.821" v="43" actId="47"/>
        <pc:sldMkLst>
          <pc:docMk/>
          <pc:sldMk cId="3510619914" sldId="294"/>
        </pc:sldMkLst>
      </pc:sldChg>
      <pc:sldChg chg="del">
        <pc:chgData name="Jong, Mark de" userId="fea9168a-d54b-4896-b8e6-f3dd7dac557f" providerId="ADAL" clId="{B4ECB2AA-D348-41F9-8E72-2C9BBB1519E8}" dt="2024-03-08T10:46:05.821" v="43" actId="47"/>
        <pc:sldMkLst>
          <pc:docMk/>
          <pc:sldMk cId="1616593259" sldId="295"/>
        </pc:sldMkLst>
      </pc:sldChg>
      <pc:sldChg chg="addSp delSp modSp add mod delAnim">
        <pc:chgData name="Jong, Mark de" userId="fea9168a-d54b-4896-b8e6-f3dd7dac557f" providerId="ADAL" clId="{B4ECB2AA-D348-41F9-8E72-2C9BBB1519E8}" dt="2024-03-11T08:37:35.498" v="2944" actId="1076"/>
        <pc:sldMkLst>
          <pc:docMk/>
          <pc:sldMk cId="2082095135" sldId="295"/>
        </pc:sldMkLst>
        <pc:spChg chg="mod">
          <ac:chgData name="Jong, Mark de" userId="fea9168a-d54b-4896-b8e6-f3dd7dac557f" providerId="ADAL" clId="{B4ECB2AA-D348-41F9-8E72-2C9BBB1519E8}" dt="2024-03-08T16:14:36.401" v="1735" actId="20577"/>
          <ac:spMkLst>
            <pc:docMk/>
            <pc:sldMk cId="2082095135" sldId="295"/>
            <ac:spMk id="3" creationId="{D804ADDE-3528-5E14-1A74-3F1AD3AB98A1}"/>
          </ac:spMkLst>
        </pc:spChg>
        <pc:picChg chg="del">
          <ac:chgData name="Jong, Mark de" userId="fea9168a-d54b-4896-b8e6-f3dd7dac557f" providerId="ADAL" clId="{B4ECB2AA-D348-41F9-8E72-2C9BBB1519E8}" dt="2024-03-08T16:14:05.240" v="1710" actId="478"/>
          <ac:picMkLst>
            <pc:docMk/>
            <pc:sldMk cId="2082095135" sldId="295"/>
            <ac:picMk id="2" creationId="{E0BBCEF2-19E1-F6A1-F71E-221D472F732D}"/>
          </ac:picMkLst>
        </pc:picChg>
        <pc:picChg chg="add mod">
          <ac:chgData name="Jong, Mark de" userId="fea9168a-d54b-4896-b8e6-f3dd7dac557f" providerId="ADAL" clId="{B4ECB2AA-D348-41F9-8E72-2C9BBB1519E8}" dt="2024-03-11T08:37:35.498" v="2944" actId="1076"/>
          <ac:picMkLst>
            <pc:docMk/>
            <pc:sldMk cId="2082095135" sldId="295"/>
            <ac:picMk id="5" creationId="{54684276-CBC7-2E9B-204C-177FFDA39003}"/>
          </ac:picMkLst>
        </pc:picChg>
      </pc:sldChg>
      <pc:sldChg chg="delSp add del mod delAnim">
        <pc:chgData name="Jong, Mark de" userId="fea9168a-d54b-4896-b8e6-f3dd7dac557f" providerId="ADAL" clId="{B4ECB2AA-D348-41F9-8E72-2C9BBB1519E8}" dt="2024-03-08T16:14:10.857" v="1713" actId="47"/>
        <pc:sldMkLst>
          <pc:docMk/>
          <pc:sldMk cId="892529040" sldId="296"/>
        </pc:sldMkLst>
        <pc:picChg chg="del">
          <ac:chgData name="Jong, Mark de" userId="fea9168a-d54b-4896-b8e6-f3dd7dac557f" providerId="ADAL" clId="{B4ECB2AA-D348-41F9-8E72-2C9BBB1519E8}" dt="2024-03-08T16:14:07.350" v="1712" actId="478"/>
          <ac:picMkLst>
            <pc:docMk/>
            <pc:sldMk cId="892529040" sldId="296"/>
            <ac:picMk id="2" creationId="{E0BBCEF2-19E1-F6A1-F71E-221D472F732D}"/>
          </ac:picMkLst>
        </pc:picChg>
      </pc:sldChg>
      <pc:sldChg chg="modSp add del mod">
        <pc:chgData name="Jong, Mark de" userId="fea9168a-d54b-4896-b8e6-f3dd7dac557f" providerId="ADAL" clId="{B4ECB2AA-D348-41F9-8E72-2C9BBB1519E8}" dt="2024-03-11T08:29:22.879" v="2424" actId="47"/>
        <pc:sldMkLst>
          <pc:docMk/>
          <pc:sldMk cId="2592419010" sldId="296"/>
        </pc:sldMkLst>
        <pc:spChg chg="mod">
          <ac:chgData name="Jong, Mark de" userId="fea9168a-d54b-4896-b8e6-f3dd7dac557f" providerId="ADAL" clId="{B4ECB2AA-D348-41F9-8E72-2C9BBB1519E8}" dt="2024-03-11T08:28:57.427" v="2378" actId="6549"/>
          <ac:spMkLst>
            <pc:docMk/>
            <pc:sldMk cId="2592419010" sldId="296"/>
            <ac:spMk id="2" creationId="{9C200CCA-3B6D-538C-824D-30D6D037B0D5}"/>
          </ac:spMkLst>
        </pc:spChg>
      </pc:sldChg>
      <pc:sldChg chg="del">
        <pc:chgData name="Jong, Mark de" userId="fea9168a-d54b-4896-b8e6-f3dd7dac557f" providerId="ADAL" clId="{B4ECB2AA-D348-41F9-8E72-2C9BBB1519E8}" dt="2024-03-08T10:46:05.821" v="43" actId="47"/>
        <pc:sldMkLst>
          <pc:docMk/>
          <pc:sldMk cId="3930390744" sldId="296"/>
        </pc:sldMkLst>
      </pc:sldChg>
      <pc:sldChg chg="modSp add mod">
        <pc:chgData name="Jong, Mark de" userId="fea9168a-d54b-4896-b8e6-f3dd7dac557f" providerId="ADAL" clId="{B4ECB2AA-D348-41F9-8E72-2C9BBB1519E8}" dt="2024-03-11T19:31:47.769" v="3612" actId="20577"/>
        <pc:sldMkLst>
          <pc:docMk/>
          <pc:sldMk cId="442915041" sldId="297"/>
        </pc:sldMkLst>
        <pc:spChg chg="mod">
          <ac:chgData name="Jong, Mark de" userId="fea9168a-d54b-4896-b8e6-f3dd7dac557f" providerId="ADAL" clId="{B4ECB2AA-D348-41F9-8E72-2C9BBB1519E8}" dt="2024-03-11T19:31:47.769" v="3612" actId="20577"/>
          <ac:spMkLst>
            <pc:docMk/>
            <pc:sldMk cId="442915041" sldId="297"/>
            <ac:spMk id="2" creationId="{9C200CCA-3B6D-538C-824D-30D6D037B0D5}"/>
          </ac:spMkLst>
        </pc:spChg>
        <pc:spChg chg="mod">
          <ac:chgData name="Jong, Mark de" userId="fea9168a-d54b-4896-b8e6-f3dd7dac557f" providerId="ADAL" clId="{B4ECB2AA-D348-41F9-8E72-2C9BBB1519E8}" dt="2024-03-11T08:29:14.718" v="2420" actId="20577"/>
          <ac:spMkLst>
            <pc:docMk/>
            <pc:sldMk cId="442915041" sldId="297"/>
            <ac:spMk id="3" creationId="{D804ADDE-3528-5E14-1A74-3F1AD3AB98A1}"/>
          </ac:spMkLst>
        </pc:spChg>
      </pc:sldChg>
      <pc:sldChg chg="del">
        <pc:chgData name="Jong, Mark de" userId="fea9168a-d54b-4896-b8e6-f3dd7dac557f" providerId="ADAL" clId="{B4ECB2AA-D348-41F9-8E72-2C9BBB1519E8}" dt="2024-03-08T10:46:05.821" v="43" actId="47"/>
        <pc:sldMkLst>
          <pc:docMk/>
          <pc:sldMk cId="1610994108" sldId="297"/>
        </pc:sldMkLst>
      </pc:sldChg>
      <pc:sldChg chg="del">
        <pc:chgData name="Jong, Mark de" userId="fea9168a-d54b-4896-b8e6-f3dd7dac557f" providerId="ADAL" clId="{B4ECB2AA-D348-41F9-8E72-2C9BBB1519E8}" dt="2024-03-08T10:46:05.821" v="43" actId="47"/>
        <pc:sldMkLst>
          <pc:docMk/>
          <pc:sldMk cId="2903083853" sldId="298"/>
        </pc:sldMkLst>
      </pc:sldChg>
      <pc:sldChg chg="addSp modSp add mod ord modClrScheme chgLayout">
        <pc:chgData name="Jong, Mark de" userId="fea9168a-d54b-4896-b8e6-f3dd7dac557f" providerId="ADAL" clId="{B4ECB2AA-D348-41F9-8E72-2C9BBB1519E8}" dt="2024-03-11T09:46:12.103" v="3483"/>
        <pc:sldMkLst>
          <pc:docMk/>
          <pc:sldMk cId="3760304857" sldId="298"/>
        </pc:sldMkLst>
        <pc:spChg chg="mod ord">
          <ac:chgData name="Jong, Mark de" userId="fea9168a-d54b-4896-b8e6-f3dd7dac557f" providerId="ADAL" clId="{B4ECB2AA-D348-41F9-8E72-2C9BBB1519E8}" dt="2024-03-11T09:45:52.782" v="3479" actId="26606"/>
          <ac:spMkLst>
            <pc:docMk/>
            <pc:sldMk cId="3760304857" sldId="298"/>
            <ac:spMk id="2" creationId="{9C200CCA-3B6D-538C-824D-30D6D037B0D5}"/>
          </ac:spMkLst>
        </pc:spChg>
        <pc:spChg chg="mod">
          <ac:chgData name="Jong, Mark de" userId="fea9168a-d54b-4896-b8e6-f3dd7dac557f" providerId="ADAL" clId="{B4ECB2AA-D348-41F9-8E72-2C9BBB1519E8}" dt="2024-03-11T09:45:58.674" v="3480" actId="255"/>
          <ac:spMkLst>
            <pc:docMk/>
            <pc:sldMk cId="3760304857" sldId="298"/>
            <ac:spMk id="3" creationId="{D804ADDE-3528-5E14-1A74-3F1AD3AB98A1}"/>
          </ac:spMkLst>
        </pc:spChg>
        <pc:picChg chg="add mod">
          <ac:chgData name="Jong, Mark de" userId="fea9168a-d54b-4896-b8e6-f3dd7dac557f" providerId="ADAL" clId="{B4ECB2AA-D348-41F9-8E72-2C9BBB1519E8}" dt="2024-03-11T09:45:52.782" v="3479" actId="26606"/>
          <ac:picMkLst>
            <pc:docMk/>
            <pc:sldMk cId="3760304857" sldId="298"/>
            <ac:picMk id="4" creationId="{B9588F58-FCEE-54E0-F40B-43981AF377F4}"/>
          </ac:picMkLst>
        </pc:picChg>
      </pc:sldChg>
      <pc:sldChg chg="del">
        <pc:chgData name="Jong, Mark de" userId="fea9168a-d54b-4896-b8e6-f3dd7dac557f" providerId="ADAL" clId="{B4ECB2AA-D348-41F9-8E72-2C9BBB1519E8}" dt="2024-03-08T10:46:05.821" v="43" actId="47"/>
        <pc:sldMkLst>
          <pc:docMk/>
          <pc:sldMk cId="547210953" sldId="299"/>
        </pc:sldMkLst>
      </pc:sldChg>
      <pc:sldChg chg="modSp add del mod">
        <pc:chgData name="Jong, Mark de" userId="fea9168a-d54b-4896-b8e6-f3dd7dac557f" providerId="ADAL" clId="{B4ECB2AA-D348-41F9-8E72-2C9BBB1519E8}" dt="2024-03-11T19:25:01.740" v="3585" actId="47"/>
        <pc:sldMkLst>
          <pc:docMk/>
          <pc:sldMk cId="855132851" sldId="299"/>
        </pc:sldMkLst>
        <pc:spChg chg="mod">
          <ac:chgData name="Jong, Mark de" userId="fea9168a-d54b-4896-b8e6-f3dd7dac557f" providerId="ADAL" clId="{B4ECB2AA-D348-41F9-8E72-2C9BBB1519E8}" dt="2024-03-11T19:24:49.072" v="3580" actId="6549"/>
          <ac:spMkLst>
            <pc:docMk/>
            <pc:sldMk cId="855132851" sldId="299"/>
            <ac:spMk id="2" creationId="{D5CAA491-2F9A-57AA-19CF-0C16DAC6D4FA}"/>
          </ac:spMkLst>
        </pc:spChg>
      </pc:sldChg>
      <pc:sldChg chg="addSp delSp modSp add mod">
        <pc:chgData name="Jong, Mark de" userId="fea9168a-d54b-4896-b8e6-f3dd7dac557f" providerId="ADAL" clId="{B4ECB2AA-D348-41F9-8E72-2C9BBB1519E8}" dt="2024-03-11T19:25:59.391" v="3596" actId="14100"/>
        <pc:sldMkLst>
          <pc:docMk/>
          <pc:sldMk cId="2336741135" sldId="300"/>
        </pc:sldMkLst>
        <pc:spChg chg="mod">
          <ac:chgData name="Jong, Mark de" userId="fea9168a-d54b-4896-b8e6-f3dd7dac557f" providerId="ADAL" clId="{B4ECB2AA-D348-41F9-8E72-2C9BBB1519E8}" dt="2024-03-11T19:24:54.616" v="3582" actId="6549"/>
          <ac:spMkLst>
            <pc:docMk/>
            <pc:sldMk cId="2336741135" sldId="300"/>
            <ac:spMk id="2" creationId="{D5CAA491-2F9A-57AA-19CF-0C16DAC6D4FA}"/>
          </ac:spMkLst>
        </pc:spChg>
        <pc:picChg chg="add del">
          <ac:chgData name="Jong, Mark de" userId="fea9168a-d54b-4896-b8e6-f3dd7dac557f" providerId="ADAL" clId="{B4ECB2AA-D348-41F9-8E72-2C9BBB1519E8}" dt="2024-03-11T19:24:59.451" v="3584" actId="478"/>
          <ac:picMkLst>
            <pc:docMk/>
            <pc:sldMk cId="2336741135" sldId="300"/>
            <ac:picMk id="3" creationId="{6B86BE5E-C2DF-78B3-A7A8-1688E507A570}"/>
          </ac:picMkLst>
        </pc:picChg>
        <pc:picChg chg="add mod">
          <ac:chgData name="Jong, Mark de" userId="fea9168a-d54b-4896-b8e6-f3dd7dac557f" providerId="ADAL" clId="{B4ECB2AA-D348-41F9-8E72-2C9BBB1519E8}" dt="2024-03-11T19:25:59.391" v="3596" actId="14100"/>
          <ac:picMkLst>
            <pc:docMk/>
            <pc:sldMk cId="2336741135" sldId="300"/>
            <ac:picMk id="5" creationId="{8D7F306F-1833-6E52-6BBD-89E03CC23428}"/>
          </ac:picMkLst>
        </pc:picChg>
      </pc:sldChg>
      <pc:sldChg chg="addSp delSp modSp add mod modClrScheme chgLayout">
        <pc:chgData name="Jong, Mark de" userId="fea9168a-d54b-4896-b8e6-f3dd7dac557f" providerId="ADAL" clId="{B4ECB2AA-D348-41F9-8E72-2C9BBB1519E8}" dt="2024-03-11T19:34:16.915" v="3705" actId="20577"/>
        <pc:sldMkLst>
          <pc:docMk/>
          <pc:sldMk cId="2440752834" sldId="301"/>
        </pc:sldMkLst>
        <pc:spChg chg="add mod ord">
          <ac:chgData name="Jong, Mark de" userId="fea9168a-d54b-4896-b8e6-f3dd7dac557f" providerId="ADAL" clId="{B4ECB2AA-D348-41F9-8E72-2C9BBB1519E8}" dt="2024-03-11T19:34:16.915" v="3705" actId="20577"/>
          <ac:spMkLst>
            <pc:docMk/>
            <pc:sldMk cId="2440752834" sldId="301"/>
            <ac:spMk id="2" creationId="{8D28C63E-338F-7377-049C-CAF8BBC3B454}"/>
          </ac:spMkLst>
        </pc:spChg>
        <pc:spChg chg="del mod ord">
          <ac:chgData name="Jong, Mark de" userId="fea9168a-d54b-4896-b8e6-f3dd7dac557f" providerId="ADAL" clId="{B4ECB2AA-D348-41F9-8E72-2C9BBB1519E8}" dt="2024-03-11T19:33:19.114" v="3621" actId="478"/>
          <ac:spMkLst>
            <pc:docMk/>
            <pc:sldMk cId="2440752834" sldId="301"/>
            <ac:spMk id="3" creationId="{D804ADDE-3528-5E14-1A74-3F1AD3AB98A1}"/>
          </ac:spMkLst>
        </pc:spChg>
        <pc:spChg chg="add del mod">
          <ac:chgData name="Jong, Mark de" userId="fea9168a-d54b-4896-b8e6-f3dd7dac557f" providerId="ADAL" clId="{B4ECB2AA-D348-41F9-8E72-2C9BBB1519E8}" dt="2024-03-11T19:33:21.273" v="3622" actId="478"/>
          <ac:spMkLst>
            <pc:docMk/>
            <pc:sldMk cId="2440752834" sldId="301"/>
            <ac:spMk id="6" creationId="{2A89F541-16CB-F806-DCDB-A16D30311FBB}"/>
          </ac:spMkLst>
        </pc:spChg>
        <pc:picChg chg="del">
          <ac:chgData name="Jong, Mark de" userId="fea9168a-d54b-4896-b8e6-f3dd7dac557f" providerId="ADAL" clId="{B4ECB2AA-D348-41F9-8E72-2C9BBB1519E8}" dt="2024-03-11T19:33:03.068" v="3620" actId="478"/>
          <ac:picMkLst>
            <pc:docMk/>
            <pc:sldMk cId="2440752834" sldId="301"/>
            <ac:picMk id="5" creationId="{54684276-CBC7-2E9B-204C-177FFDA39003}"/>
          </ac:picMkLst>
        </pc:picChg>
      </pc:sldChg>
      <pc:sldMasterChg chg="delSldLayout">
        <pc:chgData name="Jong, Mark de" userId="fea9168a-d54b-4896-b8e6-f3dd7dac557f" providerId="ADAL" clId="{B4ECB2AA-D348-41F9-8E72-2C9BBB1519E8}" dt="2024-03-08T11:51:01.071" v="856" actId="47"/>
        <pc:sldMasterMkLst>
          <pc:docMk/>
          <pc:sldMasterMk cId="880268038" sldId="2147483660"/>
        </pc:sldMasterMkLst>
        <pc:sldLayoutChg chg="del">
          <pc:chgData name="Jong, Mark de" userId="fea9168a-d54b-4896-b8e6-f3dd7dac557f" providerId="ADAL" clId="{B4ECB2AA-D348-41F9-8E72-2C9BBB1519E8}" dt="2024-03-08T10:55:36.329" v="256" actId="47"/>
          <pc:sldLayoutMkLst>
            <pc:docMk/>
            <pc:sldMasterMk cId="880268038" sldId="2147483660"/>
            <pc:sldLayoutMk cId="2288647147" sldId="2147483717"/>
          </pc:sldLayoutMkLst>
        </pc:sldLayoutChg>
        <pc:sldLayoutChg chg="del">
          <pc:chgData name="Jong, Mark de" userId="fea9168a-d54b-4896-b8e6-f3dd7dac557f" providerId="ADAL" clId="{B4ECB2AA-D348-41F9-8E72-2C9BBB1519E8}" dt="2024-03-08T11:51:01.071" v="856" actId="47"/>
          <pc:sldLayoutMkLst>
            <pc:docMk/>
            <pc:sldMasterMk cId="880268038" sldId="2147483660"/>
            <pc:sldLayoutMk cId="3648403067" sldId="2147483717"/>
          </pc:sldLayoutMkLst>
        </pc:sldLayoutChg>
        <pc:sldLayoutChg chg="del">
          <pc:chgData name="Jong, Mark de" userId="fea9168a-d54b-4896-b8e6-f3dd7dac557f" providerId="ADAL" clId="{B4ECB2AA-D348-41F9-8E72-2C9BBB1519E8}" dt="2024-03-08T11:48:17.886" v="721" actId="47"/>
          <pc:sldLayoutMkLst>
            <pc:docMk/>
            <pc:sldMasterMk cId="880268038" sldId="2147483660"/>
            <pc:sldLayoutMk cId="3996604456" sldId="214748371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91AD31-FF00-4F95-9E15-836D9F7DE876}" type="doc">
      <dgm:prSet loTypeId="urn:microsoft.com/office/officeart/2005/8/layout/hProcess11" loCatId="process" qsTypeId="urn:microsoft.com/office/officeart/2005/8/quickstyle/simple1" qsCatId="simple" csTypeId="urn:microsoft.com/office/officeart/2005/8/colors/accent1_2" csCatId="accent1" phldr="1"/>
      <dgm:spPr/>
    </dgm:pt>
    <dgm:pt modelId="{A1FD58EF-F859-4347-942D-D825C8573541}">
      <dgm:prSet phldrT="[Tekst]" custT="1"/>
      <dgm:spPr/>
      <dgm:t>
        <a:bodyPr/>
        <a:lstStyle/>
        <a:p>
          <a:r>
            <a:rPr lang="nl-NL" sz="2000" dirty="0">
              <a:solidFill>
                <a:schemeClr val="bg1"/>
              </a:solidFill>
            </a:rPr>
            <a:t>Jouw aanbod </a:t>
          </a:r>
          <a:r>
            <a:rPr lang="nl-NL" sz="1400" dirty="0">
              <a:solidFill>
                <a:schemeClr val="bg1"/>
              </a:solidFill>
            </a:rPr>
            <a:t>(bedrijfsscan,  marktstudie, concurrentie)</a:t>
          </a:r>
        </a:p>
      </dgm:t>
    </dgm:pt>
    <dgm:pt modelId="{46C0521E-FCC1-4527-B8F8-D5B55D2BE303}" type="parTrans" cxnId="{EF86EB9A-289F-4604-B00A-E0E520F1BE97}">
      <dgm:prSet/>
      <dgm:spPr/>
      <dgm:t>
        <a:bodyPr/>
        <a:lstStyle/>
        <a:p>
          <a:endParaRPr lang="nl-NL"/>
        </a:p>
      </dgm:t>
    </dgm:pt>
    <dgm:pt modelId="{66F522A1-951F-449D-9625-D76D3C38B672}" type="sibTrans" cxnId="{EF86EB9A-289F-4604-B00A-E0E520F1BE97}">
      <dgm:prSet/>
      <dgm:spPr/>
      <dgm:t>
        <a:bodyPr/>
        <a:lstStyle/>
        <a:p>
          <a:endParaRPr lang="nl-NL"/>
        </a:p>
      </dgm:t>
    </dgm:pt>
    <dgm:pt modelId="{BFF052EA-E707-4261-AD67-99635908912A}">
      <dgm:prSet phldrT="[Tekst]" custT="1"/>
      <dgm:spPr/>
      <dgm:t>
        <a:bodyPr/>
        <a:lstStyle/>
        <a:p>
          <a:r>
            <a:rPr lang="nl-NL" sz="2000" dirty="0" err="1">
              <a:solidFill>
                <a:schemeClr val="bg1"/>
              </a:solidFill>
            </a:rPr>
            <a:t>Business-plan</a:t>
          </a:r>
          <a:r>
            <a:rPr lang="nl-NL" sz="2400" dirty="0">
              <a:solidFill>
                <a:schemeClr val="bg1"/>
              </a:solidFill>
            </a:rPr>
            <a:t> </a:t>
          </a:r>
          <a:r>
            <a:rPr lang="nl-NL" sz="1400" dirty="0">
              <a:solidFill>
                <a:schemeClr val="bg1"/>
              </a:solidFill>
            </a:rPr>
            <a:t>(balans, prijszetting, volume, subsidie)</a:t>
          </a:r>
          <a:r>
            <a:rPr lang="nl-NL" sz="1400" dirty="0"/>
            <a:t> </a:t>
          </a:r>
        </a:p>
      </dgm:t>
    </dgm:pt>
    <dgm:pt modelId="{0632E2DC-BA34-475D-A534-CFDFB9B92196}" type="parTrans" cxnId="{66AF9690-893D-4EFF-B741-2FE132DEBB59}">
      <dgm:prSet/>
      <dgm:spPr/>
      <dgm:t>
        <a:bodyPr/>
        <a:lstStyle/>
        <a:p>
          <a:endParaRPr lang="nl-NL"/>
        </a:p>
      </dgm:t>
    </dgm:pt>
    <dgm:pt modelId="{30B08143-496C-46F7-9749-F00F5E1A7D6C}" type="sibTrans" cxnId="{66AF9690-893D-4EFF-B741-2FE132DEBB59}">
      <dgm:prSet/>
      <dgm:spPr/>
      <dgm:t>
        <a:bodyPr/>
        <a:lstStyle/>
        <a:p>
          <a:endParaRPr lang="nl-NL"/>
        </a:p>
      </dgm:t>
    </dgm:pt>
    <dgm:pt modelId="{7DA2F624-7318-427D-99C5-0432AEABB195}">
      <dgm:prSet phldrT="[Tekst]" custT="1"/>
      <dgm:spPr/>
      <dgm:t>
        <a:bodyPr/>
        <a:lstStyle/>
        <a:p>
          <a:r>
            <a:rPr lang="nl-NL" sz="2000" dirty="0">
              <a:solidFill>
                <a:schemeClr val="bg1"/>
              </a:solidFill>
            </a:rPr>
            <a:t>Vergunning </a:t>
          </a:r>
          <a:r>
            <a:rPr lang="nl-NL" sz="1400" dirty="0">
              <a:solidFill>
                <a:schemeClr val="bg1"/>
              </a:solidFill>
            </a:rPr>
            <a:t>(verzekering en regelgeving)</a:t>
          </a:r>
        </a:p>
      </dgm:t>
    </dgm:pt>
    <dgm:pt modelId="{67E4DD03-ED1B-4F56-994F-236DEBD75107}" type="parTrans" cxnId="{7247637B-B944-47DE-9730-49D9F0A73392}">
      <dgm:prSet/>
      <dgm:spPr/>
      <dgm:t>
        <a:bodyPr/>
        <a:lstStyle/>
        <a:p>
          <a:endParaRPr lang="nl-NL"/>
        </a:p>
      </dgm:t>
    </dgm:pt>
    <dgm:pt modelId="{41A0FECD-6D45-4B0D-B865-A8ACE0B3CD12}" type="sibTrans" cxnId="{7247637B-B944-47DE-9730-49D9F0A73392}">
      <dgm:prSet/>
      <dgm:spPr/>
      <dgm:t>
        <a:bodyPr/>
        <a:lstStyle/>
        <a:p>
          <a:endParaRPr lang="nl-NL"/>
        </a:p>
      </dgm:t>
    </dgm:pt>
    <dgm:pt modelId="{9F341A91-311E-40B8-9FD6-218E0223B49D}">
      <dgm:prSet phldrT="[Tekst]" custT="1"/>
      <dgm:spPr/>
      <dgm:t>
        <a:bodyPr/>
        <a:lstStyle/>
        <a:p>
          <a:r>
            <a:rPr lang="nl-NL" sz="2000" dirty="0" err="1">
              <a:solidFill>
                <a:schemeClr val="bg1"/>
              </a:solidFill>
            </a:rPr>
            <a:t>Marke-ting</a:t>
          </a:r>
          <a:r>
            <a:rPr lang="nl-NL" sz="1400" dirty="0">
              <a:solidFill>
                <a:schemeClr val="bg1"/>
              </a:solidFill>
            </a:rPr>
            <a:t> (website, advertentie, </a:t>
          </a:r>
          <a:r>
            <a:rPr lang="nl-NL" sz="1400" dirty="0" err="1">
              <a:solidFill>
                <a:schemeClr val="bg1"/>
              </a:solidFill>
            </a:rPr>
            <a:t>signing</a:t>
          </a:r>
          <a:r>
            <a:rPr lang="nl-NL" sz="1400" dirty="0">
              <a:solidFill>
                <a:schemeClr val="bg1"/>
              </a:solidFill>
            </a:rPr>
            <a:t>)</a:t>
          </a:r>
        </a:p>
      </dgm:t>
    </dgm:pt>
    <dgm:pt modelId="{FA1F814D-63F2-4167-A3E6-13E6BA9729F9}" type="parTrans" cxnId="{BC129F0D-43AC-4D9D-8A8C-6BB0CF61DC80}">
      <dgm:prSet/>
      <dgm:spPr/>
      <dgm:t>
        <a:bodyPr/>
        <a:lstStyle/>
        <a:p>
          <a:endParaRPr lang="nl-NL"/>
        </a:p>
      </dgm:t>
    </dgm:pt>
    <dgm:pt modelId="{5ABB4AFF-5624-4244-A445-6A491B016468}" type="sibTrans" cxnId="{BC129F0D-43AC-4D9D-8A8C-6BB0CF61DC80}">
      <dgm:prSet/>
      <dgm:spPr/>
      <dgm:t>
        <a:bodyPr/>
        <a:lstStyle/>
        <a:p>
          <a:endParaRPr lang="nl-NL"/>
        </a:p>
      </dgm:t>
    </dgm:pt>
    <dgm:pt modelId="{299B9940-1550-43A4-92F1-2F010945100D}">
      <dgm:prSet phldrT="[Tekst]" custT="1"/>
      <dgm:spPr/>
      <dgm:t>
        <a:bodyPr/>
        <a:lstStyle/>
        <a:p>
          <a:r>
            <a:rPr lang="nl-NL" sz="2000" dirty="0" err="1">
              <a:solidFill>
                <a:schemeClr val="bg1"/>
              </a:solidFill>
            </a:rPr>
            <a:t>Samenwer-king</a:t>
          </a:r>
          <a:r>
            <a:rPr lang="nl-NL" sz="1400" dirty="0">
              <a:solidFill>
                <a:schemeClr val="bg1"/>
              </a:solidFill>
            </a:rPr>
            <a:t> (netwerken, collectief, concurrentie)</a:t>
          </a:r>
        </a:p>
      </dgm:t>
    </dgm:pt>
    <dgm:pt modelId="{F8259CA6-780D-428A-96D8-BF6535CF1B07}" type="parTrans" cxnId="{EFAD418D-7B68-4D27-80C1-637CBE49A544}">
      <dgm:prSet/>
      <dgm:spPr/>
      <dgm:t>
        <a:bodyPr/>
        <a:lstStyle/>
        <a:p>
          <a:endParaRPr lang="nl-NL"/>
        </a:p>
      </dgm:t>
    </dgm:pt>
    <dgm:pt modelId="{52AAD125-99D6-40A9-A08D-BB349AFF481B}" type="sibTrans" cxnId="{EFAD418D-7B68-4D27-80C1-637CBE49A544}">
      <dgm:prSet/>
      <dgm:spPr/>
      <dgm:t>
        <a:bodyPr/>
        <a:lstStyle/>
        <a:p>
          <a:endParaRPr lang="nl-NL"/>
        </a:p>
      </dgm:t>
    </dgm:pt>
    <dgm:pt modelId="{50C1F7F5-1C2F-495E-A90A-FEA0EE341DBB}" type="pres">
      <dgm:prSet presAssocID="{5A91AD31-FF00-4F95-9E15-836D9F7DE876}" presName="Name0" presStyleCnt="0">
        <dgm:presLayoutVars>
          <dgm:dir/>
          <dgm:resizeHandles val="exact"/>
        </dgm:presLayoutVars>
      </dgm:prSet>
      <dgm:spPr/>
    </dgm:pt>
    <dgm:pt modelId="{9065B3E2-764A-43D9-AFC5-D5E6AD3BC086}" type="pres">
      <dgm:prSet presAssocID="{5A91AD31-FF00-4F95-9E15-836D9F7DE876}" presName="arrow" presStyleLbl="bgShp" presStyleIdx="0" presStyleCnt="1"/>
      <dgm:spPr/>
    </dgm:pt>
    <dgm:pt modelId="{4FC35BC3-9AA9-4FBB-A642-6CFB397F62FA}" type="pres">
      <dgm:prSet presAssocID="{5A91AD31-FF00-4F95-9E15-836D9F7DE876}" presName="points" presStyleCnt="0"/>
      <dgm:spPr/>
    </dgm:pt>
    <dgm:pt modelId="{FC7698CA-9DA8-440A-8E59-3767B305811A}" type="pres">
      <dgm:prSet presAssocID="{A1FD58EF-F859-4347-942D-D825C8573541}" presName="compositeA" presStyleCnt="0"/>
      <dgm:spPr/>
    </dgm:pt>
    <dgm:pt modelId="{8AAC8C70-A661-44F4-8430-5FE76B9D17CD}" type="pres">
      <dgm:prSet presAssocID="{A1FD58EF-F859-4347-942D-D825C8573541}" presName="textA" presStyleLbl="revTx" presStyleIdx="0" presStyleCnt="5" custScaleX="319688">
        <dgm:presLayoutVars>
          <dgm:bulletEnabled val="1"/>
        </dgm:presLayoutVars>
      </dgm:prSet>
      <dgm:spPr/>
    </dgm:pt>
    <dgm:pt modelId="{D6FF30E1-2029-4857-900C-C56F8B93431E}" type="pres">
      <dgm:prSet presAssocID="{A1FD58EF-F859-4347-942D-D825C8573541}" presName="circleA" presStyleLbl="node1" presStyleIdx="0" presStyleCnt="5"/>
      <dgm:spPr/>
    </dgm:pt>
    <dgm:pt modelId="{3269A893-6825-4DA2-87E9-A86840AC0993}" type="pres">
      <dgm:prSet presAssocID="{A1FD58EF-F859-4347-942D-D825C8573541}" presName="spaceA" presStyleCnt="0"/>
      <dgm:spPr/>
    </dgm:pt>
    <dgm:pt modelId="{A8FFEA97-3406-4241-B61E-88AD61E6D9F4}" type="pres">
      <dgm:prSet presAssocID="{66F522A1-951F-449D-9625-D76D3C38B672}" presName="space" presStyleCnt="0"/>
      <dgm:spPr/>
    </dgm:pt>
    <dgm:pt modelId="{568DB60D-21B1-46BA-B223-F67F628B0CBA}" type="pres">
      <dgm:prSet presAssocID="{BFF052EA-E707-4261-AD67-99635908912A}" presName="compositeB" presStyleCnt="0"/>
      <dgm:spPr/>
    </dgm:pt>
    <dgm:pt modelId="{E8C803D5-03E6-4C97-BBE9-ED97E7484830}" type="pres">
      <dgm:prSet presAssocID="{BFF052EA-E707-4261-AD67-99635908912A}" presName="textB" presStyleLbl="revTx" presStyleIdx="1" presStyleCnt="5" custScaleX="313655" custLinFactNeighborX="4241">
        <dgm:presLayoutVars>
          <dgm:bulletEnabled val="1"/>
        </dgm:presLayoutVars>
      </dgm:prSet>
      <dgm:spPr/>
    </dgm:pt>
    <dgm:pt modelId="{C7676886-7D49-4A99-B746-78F4D3D05212}" type="pres">
      <dgm:prSet presAssocID="{BFF052EA-E707-4261-AD67-99635908912A}" presName="circleB" presStyleLbl="node1" presStyleIdx="1" presStyleCnt="5"/>
      <dgm:spPr/>
    </dgm:pt>
    <dgm:pt modelId="{5CC15A12-D912-42AA-A896-0F7B8B023F17}" type="pres">
      <dgm:prSet presAssocID="{BFF052EA-E707-4261-AD67-99635908912A}" presName="spaceB" presStyleCnt="0"/>
      <dgm:spPr/>
    </dgm:pt>
    <dgm:pt modelId="{E9209755-2025-4EDD-8D91-1AB1E76B4C64}" type="pres">
      <dgm:prSet presAssocID="{30B08143-496C-46F7-9749-F00F5E1A7D6C}" presName="space" presStyleCnt="0"/>
      <dgm:spPr/>
    </dgm:pt>
    <dgm:pt modelId="{A4F7656C-FF01-4935-B908-6D9B93B8E4E0}" type="pres">
      <dgm:prSet presAssocID="{7DA2F624-7318-427D-99C5-0432AEABB195}" presName="compositeA" presStyleCnt="0"/>
      <dgm:spPr/>
    </dgm:pt>
    <dgm:pt modelId="{16EC1338-3527-4568-9335-4730B6BCAB54}" type="pres">
      <dgm:prSet presAssocID="{7DA2F624-7318-427D-99C5-0432AEABB195}" presName="textA" presStyleLbl="revTx" presStyleIdx="2" presStyleCnt="5" custScaleX="371871">
        <dgm:presLayoutVars>
          <dgm:bulletEnabled val="1"/>
        </dgm:presLayoutVars>
      </dgm:prSet>
      <dgm:spPr/>
    </dgm:pt>
    <dgm:pt modelId="{C5800CC6-F784-4662-8AE3-9EF25A14FBAC}" type="pres">
      <dgm:prSet presAssocID="{7DA2F624-7318-427D-99C5-0432AEABB195}" presName="circleA" presStyleLbl="node1" presStyleIdx="2" presStyleCnt="5"/>
      <dgm:spPr/>
    </dgm:pt>
    <dgm:pt modelId="{DA1E0360-0880-431C-A9B8-1FFA40393843}" type="pres">
      <dgm:prSet presAssocID="{7DA2F624-7318-427D-99C5-0432AEABB195}" presName="spaceA" presStyleCnt="0"/>
      <dgm:spPr/>
    </dgm:pt>
    <dgm:pt modelId="{8664877D-570F-4332-A480-E3CB03B993EF}" type="pres">
      <dgm:prSet presAssocID="{41A0FECD-6D45-4B0D-B865-A8ACE0B3CD12}" presName="space" presStyleCnt="0"/>
      <dgm:spPr/>
    </dgm:pt>
    <dgm:pt modelId="{C4A56D0A-04B2-47C5-A4F1-8E27A1CE00B9}" type="pres">
      <dgm:prSet presAssocID="{9F341A91-311E-40B8-9FD6-218E0223B49D}" presName="compositeB" presStyleCnt="0"/>
      <dgm:spPr/>
    </dgm:pt>
    <dgm:pt modelId="{E572592B-D7AE-464B-BA12-BF5D77EB6FFE}" type="pres">
      <dgm:prSet presAssocID="{9F341A91-311E-40B8-9FD6-218E0223B49D}" presName="textB" presStyleLbl="revTx" presStyleIdx="3" presStyleCnt="5" custScaleX="247322">
        <dgm:presLayoutVars>
          <dgm:bulletEnabled val="1"/>
        </dgm:presLayoutVars>
      </dgm:prSet>
      <dgm:spPr/>
    </dgm:pt>
    <dgm:pt modelId="{12520DEA-4CD0-4B1B-BD5A-CD81CA5FEFD9}" type="pres">
      <dgm:prSet presAssocID="{9F341A91-311E-40B8-9FD6-218E0223B49D}" presName="circleB" presStyleLbl="node1" presStyleIdx="3" presStyleCnt="5"/>
      <dgm:spPr/>
    </dgm:pt>
    <dgm:pt modelId="{C521D05E-0D08-4BA0-8D87-4F287987383E}" type="pres">
      <dgm:prSet presAssocID="{9F341A91-311E-40B8-9FD6-218E0223B49D}" presName="spaceB" presStyleCnt="0"/>
      <dgm:spPr/>
    </dgm:pt>
    <dgm:pt modelId="{182CC1CB-1654-4B79-80DA-8A8F9F31B4F4}" type="pres">
      <dgm:prSet presAssocID="{5ABB4AFF-5624-4244-A445-6A491B016468}" presName="space" presStyleCnt="0"/>
      <dgm:spPr/>
    </dgm:pt>
    <dgm:pt modelId="{B05CB9C5-AE23-4C4D-AADD-DDA4715E162B}" type="pres">
      <dgm:prSet presAssocID="{299B9940-1550-43A4-92F1-2F010945100D}" presName="compositeA" presStyleCnt="0"/>
      <dgm:spPr/>
    </dgm:pt>
    <dgm:pt modelId="{87F30794-E91C-4598-8C0A-665385C82460}" type="pres">
      <dgm:prSet presAssocID="{299B9940-1550-43A4-92F1-2F010945100D}" presName="textA" presStyleLbl="revTx" presStyleIdx="4" presStyleCnt="5" custScaleX="373926">
        <dgm:presLayoutVars>
          <dgm:bulletEnabled val="1"/>
        </dgm:presLayoutVars>
      </dgm:prSet>
      <dgm:spPr/>
    </dgm:pt>
    <dgm:pt modelId="{CA452F3C-68CD-4A65-AE4C-C4C5C95C6B6E}" type="pres">
      <dgm:prSet presAssocID="{299B9940-1550-43A4-92F1-2F010945100D}" presName="circleA" presStyleLbl="node1" presStyleIdx="4" presStyleCnt="5"/>
      <dgm:spPr/>
    </dgm:pt>
    <dgm:pt modelId="{EBD42052-174E-4BA4-8354-F6379781E30F}" type="pres">
      <dgm:prSet presAssocID="{299B9940-1550-43A4-92F1-2F010945100D}" presName="spaceA" presStyleCnt="0"/>
      <dgm:spPr/>
    </dgm:pt>
  </dgm:ptLst>
  <dgm:cxnLst>
    <dgm:cxn modelId="{BC129F0D-43AC-4D9D-8A8C-6BB0CF61DC80}" srcId="{5A91AD31-FF00-4F95-9E15-836D9F7DE876}" destId="{9F341A91-311E-40B8-9FD6-218E0223B49D}" srcOrd="3" destOrd="0" parTransId="{FA1F814D-63F2-4167-A3E6-13E6BA9729F9}" sibTransId="{5ABB4AFF-5624-4244-A445-6A491B016468}"/>
    <dgm:cxn modelId="{A42B6B2F-319D-4B42-8856-FA0453612355}" type="presOf" srcId="{9F341A91-311E-40B8-9FD6-218E0223B49D}" destId="{E572592B-D7AE-464B-BA12-BF5D77EB6FFE}" srcOrd="0" destOrd="0" presId="urn:microsoft.com/office/officeart/2005/8/layout/hProcess11"/>
    <dgm:cxn modelId="{F4257038-11E1-45F0-941D-41D4DC611AD3}" type="presOf" srcId="{299B9940-1550-43A4-92F1-2F010945100D}" destId="{87F30794-E91C-4598-8C0A-665385C82460}" srcOrd="0" destOrd="0" presId="urn:microsoft.com/office/officeart/2005/8/layout/hProcess11"/>
    <dgm:cxn modelId="{7247637B-B944-47DE-9730-49D9F0A73392}" srcId="{5A91AD31-FF00-4F95-9E15-836D9F7DE876}" destId="{7DA2F624-7318-427D-99C5-0432AEABB195}" srcOrd="2" destOrd="0" parTransId="{67E4DD03-ED1B-4F56-994F-236DEBD75107}" sibTransId="{41A0FECD-6D45-4B0D-B865-A8ACE0B3CD12}"/>
    <dgm:cxn modelId="{C387C689-E1B3-4638-9E8B-7323D777CCC3}" type="presOf" srcId="{BFF052EA-E707-4261-AD67-99635908912A}" destId="{E8C803D5-03E6-4C97-BBE9-ED97E7484830}" srcOrd="0" destOrd="0" presId="urn:microsoft.com/office/officeart/2005/8/layout/hProcess11"/>
    <dgm:cxn modelId="{EFAD418D-7B68-4D27-80C1-637CBE49A544}" srcId="{5A91AD31-FF00-4F95-9E15-836D9F7DE876}" destId="{299B9940-1550-43A4-92F1-2F010945100D}" srcOrd="4" destOrd="0" parTransId="{F8259CA6-780D-428A-96D8-BF6535CF1B07}" sibTransId="{52AAD125-99D6-40A9-A08D-BB349AFF481B}"/>
    <dgm:cxn modelId="{66AF9690-893D-4EFF-B741-2FE132DEBB59}" srcId="{5A91AD31-FF00-4F95-9E15-836D9F7DE876}" destId="{BFF052EA-E707-4261-AD67-99635908912A}" srcOrd="1" destOrd="0" parTransId="{0632E2DC-BA34-475D-A534-CFDFB9B92196}" sibTransId="{30B08143-496C-46F7-9749-F00F5E1A7D6C}"/>
    <dgm:cxn modelId="{50A72499-1483-430A-BB9D-FF36709566FA}" type="presOf" srcId="{A1FD58EF-F859-4347-942D-D825C8573541}" destId="{8AAC8C70-A661-44F4-8430-5FE76B9D17CD}" srcOrd="0" destOrd="0" presId="urn:microsoft.com/office/officeart/2005/8/layout/hProcess11"/>
    <dgm:cxn modelId="{EF86EB9A-289F-4604-B00A-E0E520F1BE97}" srcId="{5A91AD31-FF00-4F95-9E15-836D9F7DE876}" destId="{A1FD58EF-F859-4347-942D-D825C8573541}" srcOrd="0" destOrd="0" parTransId="{46C0521E-FCC1-4527-B8F8-D5B55D2BE303}" sibTransId="{66F522A1-951F-449D-9625-D76D3C38B672}"/>
    <dgm:cxn modelId="{D98173B6-779A-48BC-A25F-49D8D4C672AA}" type="presOf" srcId="{5A91AD31-FF00-4F95-9E15-836D9F7DE876}" destId="{50C1F7F5-1C2F-495E-A90A-FEA0EE341DBB}" srcOrd="0" destOrd="0" presId="urn:microsoft.com/office/officeart/2005/8/layout/hProcess11"/>
    <dgm:cxn modelId="{DF5979F3-1C2C-4749-A5F9-179CC4C4FCB1}" type="presOf" srcId="{7DA2F624-7318-427D-99C5-0432AEABB195}" destId="{16EC1338-3527-4568-9335-4730B6BCAB54}" srcOrd="0" destOrd="0" presId="urn:microsoft.com/office/officeart/2005/8/layout/hProcess11"/>
    <dgm:cxn modelId="{A6374844-77DB-47AD-AFC8-58A06E985172}" type="presParOf" srcId="{50C1F7F5-1C2F-495E-A90A-FEA0EE341DBB}" destId="{9065B3E2-764A-43D9-AFC5-D5E6AD3BC086}" srcOrd="0" destOrd="0" presId="urn:microsoft.com/office/officeart/2005/8/layout/hProcess11"/>
    <dgm:cxn modelId="{5708BEEC-A6D8-4338-AF50-7DE9E4D4DA83}" type="presParOf" srcId="{50C1F7F5-1C2F-495E-A90A-FEA0EE341DBB}" destId="{4FC35BC3-9AA9-4FBB-A642-6CFB397F62FA}" srcOrd="1" destOrd="0" presId="urn:microsoft.com/office/officeart/2005/8/layout/hProcess11"/>
    <dgm:cxn modelId="{39D256EA-8614-44C0-8644-F3E3BB8B0EA0}" type="presParOf" srcId="{4FC35BC3-9AA9-4FBB-A642-6CFB397F62FA}" destId="{FC7698CA-9DA8-440A-8E59-3767B305811A}" srcOrd="0" destOrd="0" presId="urn:microsoft.com/office/officeart/2005/8/layout/hProcess11"/>
    <dgm:cxn modelId="{544F76A1-4ED3-415A-A002-E2909B3FC427}" type="presParOf" srcId="{FC7698CA-9DA8-440A-8E59-3767B305811A}" destId="{8AAC8C70-A661-44F4-8430-5FE76B9D17CD}" srcOrd="0" destOrd="0" presId="urn:microsoft.com/office/officeart/2005/8/layout/hProcess11"/>
    <dgm:cxn modelId="{AF4DC5B9-4505-4022-B1A9-2A9DD85A57E4}" type="presParOf" srcId="{FC7698CA-9DA8-440A-8E59-3767B305811A}" destId="{D6FF30E1-2029-4857-900C-C56F8B93431E}" srcOrd="1" destOrd="0" presId="urn:microsoft.com/office/officeart/2005/8/layout/hProcess11"/>
    <dgm:cxn modelId="{DB493FA0-3F38-4A87-84E5-BA66E562E1EB}" type="presParOf" srcId="{FC7698CA-9DA8-440A-8E59-3767B305811A}" destId="{3269A893-6825-4DA2-87E9-A86840AC0993}" srcOrd="2" destOrd="0" presId="urn:microsoft.com/office/officeart/2005/8/layout/hProcess11"/>
    <dgm:cxn modelId="{19F87CA2-0193-42B7-938C-3A47661F8F2A}" type="presParOf" srcId="{4FC35BC3-9AA9-4FBB-A642-6CFB397F62FA}" destId="{A8FFEA97-3406-4241-B61E-88AD61E6D9F4}" srcOrd="1" destOrd="0" presId="urn:microsoft.com/office/officeart/2005/8/layout/hProcess11"/>
    <dgm:cxn modelId="{44C18E2D-8928-4879-A49B-3955C13B9C35}" type="presParOf" srcId="{4FC35BC3-9AA9-4FBB-A642-6CFB397F62FA}" destId="{568DB60D-21B1-46BA-B223-F67F628B0CBA}" srcOrd="2" destOrd="0" presId="urn:microsoft.com/office/officeart/2005/8/layout/hProcess11"/>
    <dgm:cxn modelId="{DDBAFE3A-C427-4EE3-90E1-298223B62715}" type="presParOf" srcId="{568DB60D-21B1-46BA-B223-F67F628B0CBA}" destId="{E8C803D5-03E6-4C97-BBE9-ED97E7484830}" srcOrd="0" destOrd="0" presId="urn:microsoft.com/office/officeart/2005/8/layout/hProcess11"/>
    <dgm:cxn modelId="{EFD6AC1E-AB3E-480B-BDC5-86747500D5F2}" type="presParOf" srcId="{568DB60D-21B1-46BA-B223-F67F628B0CBA}" destId="{C7676886-7D49-4A99-B746-78F4D3D05212}" srcOrd="1" destOrd="0" presId="urn:microsoft.com/office/officeart/2005/8/layout/hProcess11"/>
    <dgm:cxn modelId="{80C249E3-4CC4-45F5-AAA2-817E373996DD}" type="presParOf" srcId="{568DB60D-21B1-46BA-B223-F67F628B0CBA}" destId="{5CC15A12-D912-42AA-A896-0F7B8B023F17}" srcOrd="2" destOrd="0" presId="urn:microsoft.com/office/officeart/2005/8/layout/hProcess11"/>
    <dgm:cxn modelId="{556CA9FE-FA63-41AF-A7B4-6B4344C54F24}" type="presParOf" srcId="{4FC35BC3-9AA9-4FBB-A642-6CFB397F62FA}" destId="{E9209755-2025-4EDD-8D91-1AB1E76B4C64}" srcOrd="3" destOrd="0" presId="urn:microsoft.com/office/officeart/2005/8/layout/hProcess11"/>
    <dgm:cxn modelId="{96C65442-8F5A-45E3-B0D5-0D90F046A99C}" type="presParOf" srcId="{4FC35BC3-9AA9-4FBB-A642-6CFB397F62FA}" destId="{A4F7656C-FF01-4935-B908-6D9B93B8E4E0}" srcOrd="4" destOrd="0" presId="urn:microsoft.com/office/officeart/2005/8/layout/hProcess11"/>
    <dgm:cxn modelId="{789388AC-C3CC-444A-A9A5-5364839EF634}" type="presParOf" srcId="{A4F7656C-FF01-4935-B908-6D9B93B8E4E0}" destId="{16EC1338-3527-4568-9335-4730B6BCAB54}" srcOrd="0" destOrd="0" presId="urn:microsoft.com/office/officeart/2005/8/layout/hProcess11"/>
    <dgm:cxn modelId="{44C96456-EB73-4BB2-8D00-724A835B7E80}" type="presParOf" srcId="{A4F7656C-FF01-4935-B908-6D9B93B8E4E0}" destId="{C5800CC6-F784-4662-8AE3-9EF25A14FBAC}" srcOrd="1" destOrd="0" presId="urn:microsoft.com/office/officeart/2005/8/layout/hProcess11"/>
    <dgm:cxn modelId="{A1038CEA-3933-4010-96FF-6524A016FF94}" type="presParOf" srcId="{A4F7656C-FF01-4935-B908-6D9B93B8E4E0}" destId="{DA1E0360-0880-431C-A9B8-1FFA40393843}" srcOrd="2" destOrd="0" presId="urn:microsoft.com/office/officeart/2005/8/layout/hProcess11"/>
    <dgm:cxn modelId="{811D8EB2-90E2-4B49-8662-CDA7EE5D9EA9}" type="presParOf" srcId="{4FC35BC3-9AA9-4FBB-A642-6CFB397F62FA}" destId="{8664877D-570F-4332-A480-E3CB03B993EF}" srcOrd="5" destOrd="0" presId="urn:microsoft.com/office/officeart/2005/8/layout/hProcess11"/>
    <dgm:cxn modelId="{2682A2D9-AF69-4DEC-94B7-BBA7E345D526}" type="presParOf" srcId="{4FC35BC3-9AA9-4FBB-A642-6CFB397F62FA}" destId="{C4A56D0A-04B2-47C5-A4F1-8E27A1CE00B9}" srcOrd="6" destOrd="0" presId="urn:microsoft.com/office/officeart/2005/8/layout/hProcess11"/>
    <dgm:cxn modelId="{40E09FFC-38B5-4E3A-B7A0-6B0AB6F124F4}" type="presParOf" srcId="{C4A56D0A-04B2-47C5-A4F1-8E27A1CE00B9}" destId="{E572592B-D7AE-464B-BA12-BF5D77EB6FFE}" srcOrd="0" destOrd="0" presId="urn:microsoft.com/office/officeart/2005/8/layout/hProcess11"/>
    <dgm:cxn modelId="{0FED8B70-BC58-4967-8193-21EB1A31C410}" type="presParOf" srcId="{C4A56D0A-04B2-47C5-A4F1-8E27A1CE00B9}" destId="{12520DEA-4CD0-4B1B-BD5A-CD81CA5FEFD9}" srcOrd="1" destOrd="0" presId="urn:microsoft.com/office/officeart/2005/8/layout/hProcess11"/>
    <dgm:cxn modelId="{C1335908-D4B4-4420-905A-CB4FDFD50615}" type="presParOf" srcId="{C4A56D0A-04B2-47C5-A4F1-8E27A1CE00B9}" destId="{C521D05E-0D08-4BA0-8D87-4F287987383E}" srcOrd="2" destOrd="0" presId="urn:microsoft.com/office/officeart/2005/8/layout/hProcess11"/>
    <dgm:cxn modelId="{8F578389-FDB5-48A8-B432-6CDD808FBF32}" type="presParOf" srcId="{4FC35BC3-9AA9-4FBB-A642-6CFB397F62FA}" destId="{182CC1CB-1654-4B79-80DA-8A8F9F31B4F4}" srcOrd="7" destOrd="0" presId="urn:microsoft.com/office/officeart/2005/8/layout/hProcess11"/>
    <dgm:cxn modelId="{C17C9705-50D0-4B56-A7AD-3871DB233DC8}" type="presParOf" srcId="{4FC35BC3-9AA9-4FBB-A642-6CFB397F62FA}" destId="{B05CB9C5-AE23-4C4D-AADD-DDA4715E162B}" srcOrd="8" destOrd="0" presId="urn:microsoft.com/office/officeart/2005/8/layout/hProcess11"/>
    <dgm:cxn modelId="{82B83CA8-2FB5-4D33-BD92-7F558C281BD7}" type="presParOf" srcId="{B05CB9C5-AE23-4C4D-AADD-DDA4715E162B}" destId="{87F30794-E91C-4598-8C0A-665385C82460}" srcOrd="0" destOrd="0" presId="urn:microsoft.com/office/officeart/2005/8/layout/hProcess11"/>
    <dgm:cxn modelId="{205186C9-102E-4795-8034-F4FDFB009953}" type="presParOf" srcId="{B05CB9C5-AE23-4C4D-AADD-DDA4715E162B}" destId="{CA452F3C-68CD-4A65-AE4C-C4C5C95C6B6E}" srcOrd="1" destOrd="0" presId="urn:microsoft.com/office/officeart/2005/8/layout/hProcess11"/>
    <dgm:cxn modelId="{51708D13-A8F2-41B1-A342-8E9DAD24E7DD}" type="presParOf" srcId="{B05CB9C5-AE23-4C4D-AADD-DDA4715E162B}" destId="{EBD42052-174E-4BA4-8354-F6379781E30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5B3E2-764A-43D9-AFC5-D5E6AD3BC086}">
      <dsp:nvSpPr>
        <dsp:cNvPr id="0" name=""/>
        <dsp:cNvSpPr/>
      </dsp:nvSpPr>
      <dsp:spPr>
        <a:xfrm>
          <a:off x="0" y="1605708"/>
          <a:ext cx="10757042" cy="214094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C8C70-A661-44F4-8430-5FE76B9D17CD}">
      <dsp:nvSpPr>
        <dsp:cNvPr id="0" name=""/>
        <dsp:cNvSpPr/>
      </dsp:nvSpPr>
      <dsp:spPr>
        <a:xfrm>
          <a:off x="503" y="0"/>
          <a:ext cx="1879597" cy="21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nl-NL" sz="2000" kern="1200" dirty="0">
              <a:solidFill>
                <a:schemeClr val="bg1"/>
              </a:solidFill>
            </a:rPr>
            <a:t>Jouw aanbod </a:t>
          </a:r>
          <a:r>
            <a:rPr lang="nl-NL" sz="1400" kern="1200" dirty="0">
              <a:solidFill>
                <a:schemeClr val="bg1"/>
              </a:solidFill>
            </a:rPr>
            <a:t>(bedrijfsscan,  marktstudie, concurrentie)</a:t>
          </a:r>
        </a:p>
      </dsp:txBody>
      <dsp:txXfrm>
        <a:off x="503" y="0"/>
        <a:ext cx="1879597" cy="2140944"/>
      </dsp:txXfrm>
    </dsp:sp>
    <dsp:sp modelId="{D6FF30E1-2029-4857-900C-C56F8B93431E}">
      <dsp:nvSpPr>
        <dsp:cNvPr id="0" name=""/>
        <dsp:cNvSpPr/>
      </dsp:nvSpPr>
      <dsp:spPr>
        <a:xfrm>
          <a:off x="672683" y="2408562"/>
          <a:ext cx="535236" cy="5352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C803D5-03E6-4C97-BBE9-ED97E7484830}">
      <dsp:nvSpPr>
        <dsp:cNvPr id="0" name=""/>
        <dsp:cNvSpPr/>
      </dsp:nvSpPr>
      <dsp:spPr>
        <a:xfrm>
          <a:off x="1934432" y="3211416"/>
          <a:ext cx="1844126" cy="21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nl-NL" sz="2000" kern="1200" dirty="0" err="1">
              <a:solidFill>
                <a:schemeClr val="bg1"/>
              </a:solidFill>
            </a:rPr>
            <a:t>Business-plan</a:t>
          </a:r>
          <a:r>
            <a:rPr lang="nl-NL" sz="2400" kern="1200" dirty="0">
              <a:solidFill>
                <a:schemeClr val="bg1"/>
              </a:solidFill>
            </a:rPr>
            <a:t> </a:t>
          </a:r>
          <a:r>
            <a:rPr lang="nl-NL" sz="1400" kern="1200" dirty="0">
              <a:solidFill>
                <a:schemeClr val="bg1"/>
              </a:solidFill>
            </a:rPr>
            <a:t>(balans, prijszetting, volume, subsidie)</a:t>
          </a:r>
          <a:r>
            <a:rPr lang="nl-NL" sz="1400" kern="1200" dirty="0"/>
            <a:t> </a:t>
          </a:r>
        </a:p>
      </dsp:txBody>
      <dsp:txXfrm>
        <a:off x="1934432" y="3211416"/>
        <a:ext cx="1844126" cy="2140944"/>
      </dsp:txXfrm>
    </dsp:sp>
    <dsp:sp modelId="{C7676886-7D49-4A99-B746-78F4D3D05212}">
      <dsp:nvSpPr>
        <dsp:cNvPr id="0" name=""/>
        <dsp:cNvSpPr/>
      </dsp:nvSpPr>
      <dsp:spPr>
        <a:xfrm>
          <a:off x="2563943" y="2408562"/>
          <a:ext cx="535236" cy="5352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EC1338-3527-4568-9335-4730B6BCAB54}">
      <dsp:nvSpPr>
        <dsp:cNvPr id="0" name=""/>
        <dsp:cNvSpPr/>
      </dsp:nvSpPr>
      <dsp:spPr>
        <a:xfrm>
          <a:off x="3783021" y="0"/>
          <a:ext cx="2186406" cy="21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nl-NL" sz="2000" kern="1200" dirty="0">
              <a:solidFill>
                <a:schemeClr val="bg1"/>
              </a:solidFill>
            </a:rPr>
            <a:t>Vergunning </a:t>
          </a:r>
          <a:r>
            <a:rPr lang="nl-NL" sz="1400" kern="1200" dirty="0">
              <a:solidFill>
                <a:schemeClr val="bg1"/>
              </a:solidFill>
            </a:rPr>
            <a:t>(verzekering en regelgeving)</a:t>
          </a:r>
        </a:p>
      </dsp:txBody>
      <dsp:txXfrm>
        <a:off x="3783021" y="0"/>
        <a:ext cx="2186406" cy="2140944"/>
      </dsp:txXfrm>
    </dsp:sp>
    <dsp:sp modelId="{C5800CC6-F784-4662-8AE3-9EF25A14FBAC}">
      <dsp:nvSpPr>
        <dsp:cNvPr id="0" name=""/>
        <dsp:cNvSpPr/>
      </dsp:nvSpPr>
      <dsp:spPr>
        <a:xfrm>
          <a:off x="4608607" y="2408562"/>
          <a:ext cx="535236" cy="5352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2592B-D7AE-464B-BA12-BF5D77EB6FFE}">
      <dsp:nvSpPr>
        <dsp:cNvPr id="0" name=""/>
        <dsp:cNvSpPr/>
      </dsp:nvSpPr>
      <dsp:spPr>
        <a:xfrm>
          <a:off x="5998825" y="3211416"/>
          <a:ext cx="1454123" cy="21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nl-NL" sz="2000" kern="1200" dirty="0" err="1">
              <a:solidFill>
                <a:schemeClr val="bg1"/>
              </a:solidFill>
            </a:rPr>
            <a:t>Marke-ting</a:t>
          </a:r>
          <a:r>
            <a:rPr lang="nl-NL" sz="1400" kern="1200" dirty="0">
              <a:solidFill>
                <a:schemeClr val="bg1"/>
              </a:solidFill>
            </a:rPr>
            <a:t> (website, advertentie, </a:t>
          </a:r>
          <a:r>
            <a:rPr lang="nl-NL" sz="1400" kern="1200" dirty="0" err="1">
              <a:solidFill>
                <a:schemeClr val="bg1"/>
              </a:solidFill>
            </a:rPr>
            <a:t>signing</a:t>
          </a:r>
          <a:r>
            <a:rPr lang="nl-NL" sz="1400" kern="1200" dirty="0">
              <a:solidFill>
                <a:schemeClr val="bg1"/>
              </a:solidFill>
            </a:rPr>
            <a:t>)</a:t>
          </a:r>
        </a:p>
      </dsp:txBody>
      <dsp:txXfrm>
        <a:off x="5998825" y="3211416"/>
        <a:ext cx="1454123" cy="2140944"/>
      </dsp:txXfrm>
    </dsp:sp>
    <dsp:sp modelId="{12520DEA-4CD0-4B1B-BD5A-CD81CA5FEFD9}">
      <dsp:nvSpPr>
        <dsp:cNvPr id="0" name=""/>
        <dsp:cNvSpPr/>
      </dsp:nvSpPr>
      <dsp:spPr>
        <a:xfrm>
          <a:off x="6458269" y="2408562"/>
          <a:ext cx="535236" cy="5352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30794-E91C-4598-8C0A-665385C82460}">
      <dsp:nvSpPr>
        <dsp:cNvPr id="0" name=""/>
        <dsp:cNvSpPr/>
      </dsp:nvSpPr>
      <dsp:spPr>
        <a:xfrm>
          <a:off x="7482346" y="0"/>
          <a:ext cx="2198488" cy="21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nl-NL" sz="2000" kern="1200" dirty="0" err="1">
              <a:solidFill>
                <a:schemeClr val="bg1"/>
              </a:solidFill>
            </a:rPr>
            <a:t>Samenwer-king</a:t>
          </a:r>
          <a:r>
            <a:rPr lang="nl-NL" sz="1400" kern="1200" dirty="0">
              <a:solidFill>
                <a:schemeClr val="bg1"/>
              </a:solidFill>
            </a:rPr>
            <a:t> (netwerken, collectief, concurrentie)</a:t>
          </a:r>
        </a:p>
      </dsp:txBody>
      <dsp:txXfrm>
        <a:off x="7482346" y="0"/>
        <a:ext cx="2198488" cy="2140944"/>
      </dsp:txXfrm>
    </dsp:sp>
    <dsp:sp modelId="{CA452F3C-68CD-4A65-AE4C-C4C5C95C6B6E}">
      <dsp:nvSpPr>
        <dsp:cNvPr id="0" name=""/>
        <dsp:cNvSpPr/>
      </dsp:nvSpPr>
      <dsp:spPr>
        <a:xfrm>
          <a:off x="8313972" y="2408562"/>
          <a:ext cx="535236" cy="5352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98A9E3BF-628C-4E90-B616-0B0688BEC9D4}" type="datetimeFigureOut">
              <a:rPr lang="nl-NL" smtClean="0"/>
              <a:t>11-3-2024</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C2D345C1-B2BD-47AD-9437-22CC98F3348A}" type="slidenum">
              <a:rPr lang="nl-NL" smtClean="0"/>
              <a:t>‹nr.›</a:t>
            </a:fld>
            <a:endParaRPr lang="nl-NL"/>
          </a:p>
        </p:txBody>
      </p:sp>
    </p:spTree>
    <p:extLst>
      <p:ext uri="{BB962C8B-B14F-4D97-AF65-F5344CB8AC3E}">
        <p14:creationId xmlns:p14="http://schemas.microsoft.com/office/powerpoint/2010/main" val="254012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urant.be/assets/Uploads/Downloaditems/e366aa3a57/RURANT-Startkit-Beleving-op-de-Boerderij-v2.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dirty="0">
                <a:solidFill>
                  <a:schemeClr val="dk1"/>
                </a:solidFill>
              </a:rPr>
              <a:t>Zie </a:t>
            </a:r>
            <a:r>
              <a:rPr lang="nl-NL" dirty="0" err="1">
                <a:solidFill>
                  <a:schemeClr val="dk1"/>
                </a:solidFill>
              </a:rPr>
              <a:t>nbtc</a:t>
            </a:r>
            <a:r>
              <a:rPr lang="nl-NL" dirty="0">
                <a:solidFill>
                  <a:schemeClr val="dk1"/>
                </a:solidFill>
              </a:rPr>
              <a:t> rapporten</a:t>
            </a:r>
          </a:p>
          <a:p>
            <a:pPr marL="0" lvl="0" indent="0" algn="l" rtl="0">
              <a:lnSpc>
                <a:spcPct val="100000"/>
              </a:lnSpc>
              <a:spcBef>
                <a:spcPts val="0"/>
              </a:spcBef>
              <a:spcAft>
                <a:spcPts val="0"/>
              </a:spcAft>
              <a:buSzPts val="1100"/>
              <a:buNone/>
            </a:pPr>
            <a:r>
              <a:rPr lang="nl-NL" dirty="0">
                <a:solidFill>
                  <a:schemeClr val="dk1"/>
                </a:solidFill>
              </a:rPr>
              <a:t>-weg van hectiek en weer in aanraking met essentie van bestaan</a:t>
            </a:r>
          </a:p>
          <a:p>
            <a:pPr marL="0" lvl="0" indent="0" algn="l" rtl="0">
              <a:lnSpc>
                <a:spcPct val="100000"/>
              </a:lnSpc>
              <a:spcBef>
                <a:spcPts val="0"/>
              </a:spcBef>
              <a:spcAft>
                <a:spcPts val="0"/>
              </a:spcAft>
              <a:buSzPts val="1100"/>
              <a:buNone/>
            </a:pPr>
            <a:r>
              <a:rPr lang="nl-NL" dirty="0">
                <a:solidFill>
                  <a:schemeClr val="dk1"/>
                </a:solidFill>
              </a:rPr>
              <a:t>-meer interesse in gezond eten, informatie over de herkomst en of het duurzaam geproduceerd is</a:t>
            </a:r>
          </a:p>
          <a:p>
            <a:pPr marL="0" lvl="0" indent="0" algn="l" rtl="0">
              <a:lnSpc>
                <a:spcPct val="100000"/>
              </a:lnSpc>
              <a:spcBef>
                <a:spcPts val="0"/>
              </a:spcBef>
              <a:spcAft>
                <a:spcPts val="0"/>
              </a:spcAft>
              <a:buSzPts val="1100"/>
              <a:buNone/>
            </a:pPr>
            <a:r>
              <a:rPr lang="nl-NL" dirty="0">
                <a:solidFill>
                  <a:schemeClr val="dk1"/>
                </a:solidFill>
              </a:rPr>
              <a:t>-locaties waarbij je alleen dáár de ervaring meemaakt</a:t>
            </a:r>
          </a:p>
          <a:p>
            <a:pPr marL="0" lvl="0" indent="0" algn="l" rtl="0">
              <a:lnSpc>
                <a:spcPct val="100000"/>
              </a:lnSpc>
              <a:spcBef>
                <a:spcPts val="0"/>
              </a:spcBef>
              <a:spcAft>
                <a:spcPts val="0"/>
              </a:spcAft>
              <a:buSzPts val="1100"/>
              <a:buNone/>
            </a:pPr>
            <a:r>
              <a:rPr lang="nl-NL" dirty="0">
                <a:solidFill>
                  <a:schemeClr val="dk1"/>
                </a:solidFill>
              </a:rPr>
              <a:t>-vertellen van verhalen over </a:t>
            </a:r>
            <a:r>
              <a:rPr lang="nl-NL" dirty="0" err="1">
                <a:solidFill>
                  <a:schemeClr val="dk1"/>
                </a:solidFill>
              </a:rPr>
              <a:t>bijv</a:t>
            </a:r>
            <a:r>
              <a:rPr lang="nl-NL" dirty="0">
                <a:solidFill>
                  <a:schemeClr val="dk1"/>
                </a:solidFill>
              </a:rPr>
              <a:t> locatie of gebied</a:t>
            </a:r>
          </a:p>
          <a:p>
            <a:pPr marL="0" lvl="0" indent="0" algn="l" rtl="0">
              <a:lnSpc>
                <a:spcPct val="100000"/>
              </a:lnSpc>
              <a:spcBef>
                <a:spcPts val="0"/>
              </a:spcBef>
              <a:spcAft>
                <a:spcPts val="0"/>
              </a:spcAft>
              <a:buSzPts val="1100"/>
              <a:buNone/>
            </a:pPr>
            <a:endParaRPr lang="nl-NL" dirty="0">
              <a:solidFill>
                <a:schemeClr val="dk1"/>
              </a:solidFill>
            </a:endParaRPr>
          </a:p>
          <a:p>
            <a:pPr marL="0" lvl="0" indent="0" algn="l" rtl="0">
              <a:lnSpc>
                <a:spcPct val="100000"/>
              </a:lnSpc>
              <a:spcBef>
                <a:spcPts val="0"/>
              </a:spcBef>
              <a:spcAft>
                <a:spcPts val="0"/>
              </a:spcAft>
              <a:buSzPts val="1100"/>
              <a:buNone/>
            </a:pPr>
            <a:r>
              <a:rPr lang="nl-NL" dirty="0">
                <a:solidFill>
                  <a:schemeClr val="dk1"/>
                </a:solidFill>
              </a:rPr>
              <a:t>Top-5 wensen van burgers (onderzoek De Groene Trekker): </a:t>
            </a:r>
            <a:br>
              <a:rPr lang="nl-NL" dirty="0">
                <a:solidFill>
                  <a:schemeClr val="dk1"/>
                </a:solidFill>
              </a:rPr>
            </a:br>
            <a:br>
              <a:rPr lang="nl-NL" dirty="0">
                <a:solidFill>
                  <a:schemeClr val="dk1"/>
                </a:solidFill>
              </a:rPr>
            </a:br>
            <a:r>
              <a:rPr lang="nl-NL" dirty="0">
                <a:solidFill>
                  <a:schemeClr val="dk1"/>
                </a:solidFill>
              </a:rPr>
              <a:t>- gezonde, lekkere en goede voeding (incl. zelf aan de slag)</a:t>
            </a:r>
            <a:br>
              <a:rPr lang="nl-NL" dirty="0">
                <a:solidFill>
                  <a:schemeClr val="dk1"/>
                </a:solidFill>
              </a:rPr>
            </a:br>
            <a:r>
              <a:rPr lang="nl-NL" dirty="0">
                <a:solidFill>
                  <a:schemeClr val="dk1"/>
                </a:solidFill>
              </a:rPr>
              <a:t>- boerenleven (incl. meehelpen bij de boer)</a:t>
            </a:r>
            <a:br>
              <a:rPr lang="nl-NL" dirty="0">
                <a:solidFill>
                  <a:schemeClr val="dk1"/>
                </a:solidFill>
              </a:rPr>
            </a:br>
            <a:r>
              <a:rPr lang="nl-NL" dirty="0">
                <a:solidFill>
                  <a:schemeClr val="dk1"/>
                </a:solidFill>
              </a:rPr>
              <a:t>- rust &amp; ruimte</a:t>
            </a:r>
            <a:br>
              <a:rPr lang="nl-NL" dirty="0">
                <a:solidFill>
                  <a:schemeClr val="dk1"/>
                </a:solidFill>
              </a:rPr>
            </a:br>
            <a:r>
              <a:rPr lang="nl-NL" dirty="0">
                <a:solidFill>
                  <a:schemeClr val="dk1"/>
                </a:solidFill>
              </a:rPr>
              <a:t>- dieren, planten &amp; bloemen (levende have)</a:t>
            </a:r>
            <a:br>
              <a:rPr lang="nl-NL" dirty="0">
                <a:solidFill>
                  <a:schemeClr val="dk1"/>
                </a:solidFill>
              </a:rPr>
            </a:br>
            <a:r>
              <a:rPr lang="nl-NL" dirty="0">
                <a:solidFill>
                  <a:schemeClr val="dk1"/>
                </a:solidFill>
              </a:rPr>
              <a:t>- buiten zijn</a:t>
            </a:r>
          </a:p>
          <a:p>
            <a:pPr marL="0" lvl="0" indent="0" algn="l" rtl="0">
              <a:lnSpc>
                <a:spcPct val="100000"/>
              </a:lnSpc>
              <a:spcBef>
                <a:spcPts val="0"/>
              </a:spcBef>
              <a:spcAft>
                <a:spcPts val="0"/>
              </a:spcAft>
              <a:buSzPts val="1100"/>
              <a:buNone/>
            </a:pPr>
            <a:endParaRPr lang="nl-NL" dirty="0">
              <a:solidFill>
                <a:schemeClr val="dk1"/>
              </a:solidFill>
            </a:endParaRPr>
          </a:p>
          <a:p>
            <a:pPr marL="0" lvl="0" indent="0" algn="l" rtl="0">
              <a:lnSpc>
                <a:spcPct val="100000"/>
              </a:lnSpc>
              <a:spcBef>
                <a:spcPts val="0"/>
              </a:spcBef>
              <a:spcAft>
                <a:spcPts val="0"/>
              </a:spcAft>
              <a:buSzPts val="1100"/>
              <a:buNone/>
            </a:pPr>
            <a:endParaRPr lang="nl-NL" dirty="0">
              <a:solidFill>
                <a:schemeClr val="dk1"/>
              </a:solidFill>
            </a:endParaRPr>
          </a:p>
          <a:p>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5</a:t>
            </a:fld>
            <a:endParaRPr lang="nl-NL"/>
          </a:p>
        </p:txBody>
      </p:sp>
    </p:spTree>
    <p:extLst>
      <p:ext uri="{BB962C8B-B14F-4D97-AF65-F5344CB8AC3E}">
        <p14:creationId xmlns:p14="http://schemas.microsoft.com/office/powerpoint/2010/main" val="244013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dirty="0"/>
              <a:t>Downloadlink: </a:t>
            </a:r>
            <a:r>
              <a:rPr lang="nl-NL" dirty="0">
                <a:hlinkClick r:id="rId3"/>
              </a:rPr>
              <a:t>RURANT-Startkit-Beleving-op-de-Boerderij-v2.pdf</a:t>
            </a:r>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19</a:t>
            </a:fld>
            <a:endParaRPr lang="nl-NL"/>
          </a:p>
        </p:txBody>
      </p:sp>
    </p:spTree>
    <p:extLst>
      <p:ext uri="{BB962C8B-B14F-4D97-AF65-F5344CB8AC3E}">
        <p14:creationId xmlns:p14="http://schemas.microsoft.com/office/powerpoint/2010/main" val="295732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20</a:t>
            </a:fld>
            <a:endParaRPr lang="nl-NL"/>
          </a:p>
        </p:txBody>
      </p:sp>
    </p:spTree>
    <p:extLst>
      <p:ext uri="{BB962C8B-B14F-4D97-AF65-F5344CB8AC3E}">
        <p14:creationId xmlns:p14="http://schemas.microsoft.com/office/powerpoint/2010/main" val="249589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21</a:t>
            </a:fld>
            <a:endParaRPr lang="nl-NL"/>
          </a:p>
        </p:txBody>
      </p:sp>
    </p:spTree>
    <p:extLst>
      <p:ext uri="{BB962C8B-B14F-4D97-AF65-F5344CB8AC3E}">
        <p14:creationId xmlns:p14="http://schemas.microsoft.com/office/powerpoint/2010/main" val="104551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dirty="0">
                <a:solidFill>
                  <a:schemeClr val="dk1"/>
                </a:solidFill>
              </a:rPr>
              <a:t>Transitie landschap </a:t>
            </a:r>
            <a:r>
              <a:rPr lang="nl-NL" dirty="0">
                <a:solidFill>
                  <a:srgbClr val="222222"/>
                </a:solidFill>
                <a:highlight>
                  <a:srgbClr val="FFFFFF"/>
                </a:highlight>
              </a:rPr>
              <a:t>(krijgt komende jaren nieuwe inrichting in balans met natuurlijke systemen wat niet ten koste van landschappelijke kwaliteiten mag gaan; ook stad-land verbinding wordt steeds belangrijker)</a:t>
            </a:r>
            <a:endParaRPr lang="nl-NL" dirty="0">
              <a:solidFill>
                <a:schemeClr val="dk1"/>
              </a:solidFill>
            </a:endParaRPr>
          </a:p>
          <a:p>
            <a:pPr marL="0" lvl="0" indent="0" algn="l" rtl="0">
              <a:lnSpc>
                <a:spcPct val="115000"/>
              </a:lnSpc>
              <a:spcBef>
                <a:spcPts val="0"/>
              </a:spcBef>
              <a:spcAft>
                <a:spcPts val="0"/>
              </a:spcAft>
              <a:buSzPts val="1100"/>
              <a:buNone/>
            </a:pPr>
            <a:endParaRPr lang="nl-NL" dirty="0">
              <a:solidFill>
                <a:srgbClr val="222222"/>
              </a:solidFill>
              <a:highlight>
                <a:srgbClr val="FFFFFF"/>
              </a:highlight>
            </a:endParaRPr>
          </a:p>
          <a:p>
            <a:pPr marL="0" lvl="0" indent="0" algn="l" rtl="0">
              <a:lnSpc>
                <a:spcPct val="115000"/>
              </a:lnSpc>
              <a:spcBef>
                <a:spcPts val="0"/>
              </a:spcBef>
              <a:spcAft>
                <a:spcPts val="0"/>
              </a:spcAft>
              <a:buSzPts val="1100"/>
              <a:buNone/>
            </a:pPr>
            <a:r>
              <a:rPr lang="nl-NL" dirty="0">
                <a:solidFill>
                  <a:srgbClr val="222222"/>
                </a:solidFill>
                <a:highlight>
                  <a:srgbClr val="FFFFFF"/>
                </a:highlight>
              </a:rPr>
              <a:t>Groei bezoek (herstel inkomend toerisme / buitenlandse gasten en groei binnenlands toerisme; zal verder groeien, waarbij vraag is hoe bezoekersstromen zijn te managen; juiste bezoeken naar juiste plekken en bij voorkeur verspreid over het jaar).</a:t>
            </a:r>
          </a:p>
          <a:p>
            <a:pPr marL="0" lvl="0" indent="0" algn="l" rtl="0">
              <a:lnSpc>
                <a:spcPct val="115000"/>
              </a:lnSpc>
              <a:spcBef>
                <a:spcPts val="0"/>
              </a:spcBef>
              <a:spcAft>
                <a:spcPts val="0"/>
              </a:spcAft>
              <a:buSzPts val="1100"/>
              <a:buNone/>
            </a:pPr>
            <a:r>
              <a:rPr lang="nl-NL" dirty="0">
                <a:solidFill>
                  <a:srgbClr val="222222"/>
                </a:solidFill>
                <a:highlight>
                  <a:srgbClr val="FFFFFF"/>
                </a:highlight>
              </a:rPr>
              <a:t>→ plattelandstoerisme sluit hier op aan </a:t>
            </a:r>
          </a:p>
          <a:p>
            <a:pPr marL="0" lvl="0" indent="0" algn="l" rtl="0">
              <a:lnSpc>
                <a:spcPct val="115000"/>
              </a:lnSpc>
              <a:spcBef>
                <a:spcPts val="0"/>
              </a:spcBef>
              <a:spcAft>
                <a:spcPts val="0"/>
              </a:spcAft>
              <a:buSzPts val="1100"/>
              <a:buNone/>
            </a:pPr>
            <a:endParaRPr lang="nl-NL" dirty="0">
              <a:solidFill>
                <a:schemeClr val="dk1"/>
              </a:solidFill>
            </a:endParaRPr>
          </a:p>
          <a:p>
            <a:pPr marL="0" lvl="0" indent="0" algn="l" rtl="0">
              <a:lnSpc>
                <a:spcPct val="100000"/>
              </a:lnSpc>
              <a:spcBef>
                <a:spcPts val="0"/>
              </a:spcBef>
              <a:spcAft>
                <a:spcPts val="0"/>
              </a:spcAft>
              <a:buSzPts val="1100"/>
              <a:buNone/>
            </a:pPr>
            <a:r>
              <a:rPr lang="nl-NL" dirty="0">
                <a:solidFill>
                  <a:schemeClr val="dk1"/>
                </a:solidFill>
              </a:rPr>
              <a:t>Van belang om goed naar de markt te kijken. Bepaalde vormen van dag- of verblijfsrecreatie zijn er al meer dan voldoende gezien de vraag. Het is bijvoorbeeld de vraag of de zoveelste camping goed zal renderen. Er is in de gemeente Ede onvoldoende avontuurlijk en vernieuwend </a:t>
            </a:r>
            <a:r>
              <a:rPr lang="nl-NL" dirty="0" err="1">
                <a:solidFill>
                  <a:schemeClr val="dk1"/>
                </a:solidFill>
              </a:rPr>
              <a:t>dagrecreatief</a:t>
            </a:r>
            <a:r>
              <a:rPr lang="nl-NL" dirty="0">
                <a:solidFill>
                  <a:schemeClr val="dk1"/>
                </a:solidFill>
              </a:rPr>
              <a:t> aanbod, en aanbod voor jeugd en jongeren. Door te kiezen voor iets anders waar behoefte aan is en wat bijzonder is, is de kans op succes veel groter. Vaak zorgt een combinatie van activiteiten en daarmee variatie dat het in trek is.</a:t>
            </a:r>
          </a:p>
          <a:p>
            <a:pPr marL="0" lvl="0" indent="0" algn="l" rtl="0">
              <a:lnSpc>
                <a:spcPct val="100000"/>
              </a:lnSpc>
              <a:spcBef>
                <a:spcPts val="0"/>
              </a:spcBef>
              <a:spcAft>
                <a:spcPts val="0"/>
              </a:spcAft>
              <a:buSzPts val="1100"/>
              <a:buNone/>
            </a:pPr>
            <a:endParaRPr lang="nl-NL" dirty="0">
              <a:solidFill>
                <a:schemeClr val="dk1"/>
              </a:solidFill>
            </a:endParaRPr>
          </a:p>
          <a:p>
            <a:pPr marL="0" lvl="0" indent="0" algn="l" rtl="0">
              <a:lnSpc>
                <a:spcPct val="100000"/>
              </a:lnSpc>
              <a:spcBef>
                <a:spcPts val="0"/>
              </a:spcBef>
              <a:spcAft>
                <a:spcPts val="0"/>
              </a:spcAft>
              <a:buSzPts val="1100"/>
              <a:buNone/>
            </a:pPr>
            <a:r>
              <a:rPr lang="nl-NL" dirty="0">
                <a:solidFill>
                  <a:schemeClr val="dk1"/>
                </a:solidFill>
              </a:rPr>
              <a:t>Zie </a:t>
            </a:r>
            <a:r>
              <a:rPr lang="nl-NL" dirty="0" err="1">
                <a:solidFill>
                  <a:schemeClr val="dk1"/>
                </a:solidFill>
              </a:rPr>
              <a:t>nbtc</a:t>
            </a:r>
            <a:r>
              <a:rPr lang="nl-NL" dirty="0">
                <a:solidFill>
                  <a:schemeClr val="dk1"/>
                </a:solidFill>
              </a:rPr>
              <a:t> rapporten</a:t>
            </a:r>
          </a:p>
          <a:p>
            <a:pPr marL="0" lvl="0" indent="0" algn="l" rtl="0">
              <a:lnSpc>
                <a:spcPct val="100000"/>
              </a:lnSpc>
              <a:spcBef>
                <a:spcPts val="0"/>
              </a:spcBef>
              <a:spcAft>
                <a:spcPts val="0"/>
              </a:spcAft>
              <a:buSzPts val="1100"/>
              <a:buNone/>
            </a:pPr>
            <a:r>
              <a:rPr lang="nl-NL" dirty="0">
                <a:solidFill>
                  <a:schemeClr val="dk1"/>
                </a:solidFill>
              </a:rPr>
              <a:t>-weg van hectiek en weer in aanraking met essentie van bestaan</a:t>
            </a:r>
          </a:p>
          <a:p>
            <a:pPr marL="0" lvl="0" indent="0" algn="l" rtl="0">
              <a:lnSpc>
                <a:spcPct val="100000"/>
              </a:lnSpc>
              <a:spcBef>
                <a:spcPts val="0"/>
              </a:spcBef>
              <a:spcAft>
                <a:spcPts val="0"/>
              </a:spcAft>
              <a:buSzPts val="1100"/>
              <a:buNone/>
            </a:pPr>
            <a:r>
              <a:rPr lang="nl-NL" dirty="0">
                <a:solidFill>
                  <a:schemeClr val="dk1"/>
                </a:solidFill>
              </a:rPr>
              <a:t>-meer interesse in gezond eten, informatie over de herkomst en of het duurzaam geproduceerd is</a:t>
            </a:r>
          </a:p>
          <a:p>
            <a:pPr marL="0" lvl="0" indent="0" algn="l" rtl="0">
              <a:lnSpc>
                <a:spcPct val="100000"/>
              </a:lnSpc>
              <a:spcBef>
                <a:spcPts val="0"/>
              </a:spcBef>
              <a:spcAft>
                <a:spcPts val="0"/>
              </a:spcAft>
              <a:buSzPts val="1100"/>
              <a:buNone/>
            </a:pPr>
            <a:r>
              <a:rPr lang="nl-NL" dirty="0">
                <a:solidFill>
                  <a:schemeClr val="dk1"/>
                </a:solidFill>
              </a:rPr>
              <a:t>-locaties waarbij je alleen dáár de ervaring meemaakt</a:t>
            </a:r>
          </a:p>
          <a:p>
            <a:pPr marL="0" lvl="0" indent="0" algn="l" rtl="0">
              <a:lnSpc>
                <a:spcPct val="100000"/>
              </a:lnSpc>
              <a:spcBef>
                <a:spcPts val="0"/>
              </a:spcBef>
              <a:spcAft>
                <a:spcPts val="0"/>
              </a:spcAft>
              <a:buSzPts val="1100"/>
              <a:buNone/>
            </a:pPr>
            <a:r>
              <a:rPr lang="nl-NL" dirty="0">
                <a:solidFill>
                  <a:schemeClr val="dk1"/>
                </a:solidFill>
              </a:rPr>
              <a:t>-vertellen van verhalen over </a:t>
            </a:r>
            <a:r>
              <a:rPr lang="nl-NL" dirty="0" err="1">
                <a:solidFill>
                  <a:schemeClr val="dk1"/>
                </a:solidFill>
              </a:rPr>
              <a:t>bijv</a:t>
            </a:r>
            <a:r>
              <a:rPr lang="nl-NL" dirty="0">
                <a:solidFill>
                  <a:schemeClr val="dk1"/>
                </a:solidFill>
              </a:rPr>
              <a:t> locatie of gebied</a:t>
            </a:r>
          </a:p>
          <a:p>
            <a:pPr marL="0" lvl="0" indent="0" algn="l" rtl="0">
              <a:lnSpc>
                <a:spcPct val="100000"/>
              </a:lnSpc>
              <a:spcBef>
                <a:spcPts val="0"/>
              </a:spcBef>
              <a:spcAft>
                <a:spcPts val="0"/>
              </a:spcAft>
              <a:buSzPts val="1100"/>
              <a:buNone/>
            </a:pPr>
            <a:endParaRPr lang="nl-NL" dirty="0">
              <a:solidFill>
                <a:schemeClr val="dk1"/>
              </a:solidFill>
            </a:endParaRPr>
          </a:p>
          <a:p>
            <a:pPr marL="0" lvl="0" indent="0" algn="l" rtl="0">
              <a:lnSpc>
                <a:spcPct val="100000"/>
              </a:lnSpc>
              <a:spcBef>
                <a:spcPts val="0"/>
              </a:spcBef>
              <a:spcAft>
                <a:spcPts val="0"/>
              </a:spcAft>
              <a:buSzPts val="1100"/>
              <a:buNone/>
            </a:pPr>
            <a:r>
              <a:rPr lang="nl-NL" dirty="0"/>
              <a:t>Een aantal trends</a:t>
            </a:r>
          </a:p>
          <a:p>
            <a:pPr marL="0" lvl="0" indent="0" algn="l" rtl="0">
              <a:lnSpc>
                <a:spcPct val="100000"/>
              </a:lnSpc>
              <a:spcBef>
                <a:spcPts val="0"/>
              </a:spcBef>
              <a:spcAft>
                <a:spcPts val="0"/>
              </a:spcAft>
              <a:buSzPts val="1100"/>
              <a:buNone/>
            </a:pPr>
            <a:r>
              <a:rPr lang="nl-NL" dirty="0"/>
              <a:t>1 Er was al meer aandacht voor gezondheid en welbevinden, wat door corona alleen maar is gegroeid. Het buiten zijn, bewegen, echt ontspannen en gezond eten zijn zaken om op in te spelen.</a:t>
            </a:r>
          </a:p>
          <a:p>
            <a:pPr marL="0" lvl="0" indent="0" algn="l" rtl="0">
              <a:lnSpc>
                <a:spcPct val="100000"/>
              </a:lnSpc>
              <a:spcBef>
                <a:spcPts val="0"/>
              </a:spcBef>
              <a:spcAft>
                <a:spcPts val="0"/>
              </a:spcAft>
              <a:buSzPts val="1100"/>
              <a:buNone/>
            </a:pPr>
            <a:r>
              <a:rPr lang="nl-NL" dirty="0"/>
              <a:t>2 Dit in het voorzieningsniveau, maar ook in het ontzorgen door een compleet arrangement te voorzien. Denk hierbij tevens aan gemak door bepaalde services te bieden. </a:t>
            </a:r>
          </a:p>
          <a:p>
            <a:pPr marL="0" lvl="0" indent="0" algn="l" rtl="0">
              <a:lnSpc>
                <a:spcPct val="100000"/>
              </a:lnSpc>
              <a:spcBef>
                <a:spcPts val="0"/>
              </a:spcBef>
              <a:spcAft>
                <a:spcPts val="0"/>
              </a:spcAft>
              <a:buSzPts val="1100"/>
              <a:buNone/>
            </a:pPr>
            <a:r>
              <a:rPr lang="nl-NL" dirty="0"/>
              <a:t>3. Durf te investeren in nieuwe concepten/</a:t>
            </a:r>
            <a:r>
              <a:rPr lang="nl-NL" dirty="0" err="1"/>
              <a:t>themas</a:t>
            </a:r>
            <a:r>
              <a:rPr lang="nl-NL" dirty="0"/>
              <a:t> om waarde van aanbod te verhogen </a:t>
            </a:r>
          </a:p>
          <a:p>
            <a:pPr marL="0" lvl="0" indent="0" algn="l" rtl="0">
              <a:lnSpc>
                <a:spcPct val="100000"/>
              </a:lnSpc>
              <a:spcBef>
                <a:spcPts val="0"/>
              </a:spcBef>
              <a:spcAft>
                <a:spcPts val="0"/>
              </a:spcAft>
              <a:buSzPts val="1100"/>
              <a:buNone/>
            </a:pPr>
            <a:r>
              <a:rPr lang="nl-NL" dirty="0"/>
              <a:t>4. De beschikbaarheid van online informatie en continu digitaal kunnen communiceren vraagt dat je hier in mee gaat</a:t>
            </a:r>
          </a:p>
          <a:p>
            <a:pPr marL="0" lvl="0" indent="0" algn="l" rtl="0">
              <a:lnSpc>
                <a:spcPct val="100000"/>
              </a:lnSpc>
              <a:spcBef>
                <a:spcPts val="0"/>
              </a:spcBef>
              <a:spcAft>
                <a:spcPts val="0"/>
              </a:spcAft>
              <a:buSzPts val="1100"/>
              <a:buNone/>
            </a:pPr>
            <a:r>
              <a:rPr lang="nl-NL" dirty="0"/>
              <a:t>5. Duurzaam ondernemen wordt gewaardeerd, zoals met zonnepanelen, gebruik natuurlijke bouwmaterialen, scheiden van afval, hergebruik materialen en beschikbaarheid van laadpaal</a:t>
            </a:r>
          </a:p>
          <a:p>
            <a:pPr marL="0" lvl="0" indent="0" algn="l" rtl="0">
              <a:lnSpc>
                <a:spcPct val="100000"/>
              </a:lnSpc>
              <a:spcBef>
                <a:spcPts val="0"/>
              </a:spcBef>
              <a:spcAft>
                <a:spcPts val="0"/>
              </a:spcAft>
              <a:buSzPts val="1100"/>
              <a:buNone/>
            </a:pPr>
            <a:r>
              <a:rPr lang="nl-NL" dirty="0"/>
              <a:t>Trends in vrijetijdssector volgen elkaar snel op; vraag veel flexibiliteit</a:t>
            </a:r>
          </a:p>
          <a:p>
            <a:pPr marL="0" lvl="0" indent="0" algn="l" rtl="0">
              <a:lnSpc>
                <a:spcPct val="100000"/>
              </a:lnSpc>
              <a:spcBef>
                <a:spcPts val="0"/>
              </a:spcBef>
              <a:spcAft>
                <a:spcPts val="0"/>
              </a:spcAft>
              <a:buSzPts val="1100"/>
              <a:buNone/>
            </a:pPr>
            <a:endParaRPr lang="nl-NL" dirty="0">
              <a:solidFill>
                <a:schemeClr val="dk1"/>
              </a:solidFill>
            </a:endParaRPr>
          </a:p>
          <a:p>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6</a:t>
            </a:fld>
            <a:endParaRPr lang="nl-NL"/>
          </a:p>
        </p:txBody>
      </p:sp>
    </p:spTree>
    <p:extLst>
      <p:ext uri="{BB962C8B-B14F-4D97-AF65-F5344CB8AC3E}">
        <p14:creationId xmlns:p14="http://schemas.microsoft.com/office/powerpoint/2010/main" val="300328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7</a:t>
            </a:fld>
            <a:endParaRPr lang="nl-NL"/>
          </a:p>
        </p:txBody>
      </p:sp>
    </p:spTree>
    <p:extLst>
      <p:ext uri="{BB962C8B-B14F-4D97-AF65-F5344CB8AC3E}">
        <p14:creationId xmlns:p14="http://schemas.microsoft.com/office/powerpoint/2010/main" val="286441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b="0" i="0" dirty="0">
                <a:solidFill>
                  <a:srgbClr val="333333"/>
                </a:solidFill>
                <a:effectLst/>
                <a:latin typeface="PT Sans" panose="020B0503020203020204" pitchFamily="34" charset="0"/>
              </a:rPr>
              <a:t>Nederlanders van 12 jaar en ouder hebben in een gemiddelde week 47,8 uur vrije tijd. Eerder daalde de vrije tijd als gevolg van een toename van het tijdsbeslag van verplichtingen. </a:t>
            </a:r>
          </a:p>
          <a:p>
            <a:pPr marL="0" lvl="0" indent="0" algn="l" rtl="0">
              <a:lnSpc>
                <a:spcPct val="100000"/>
              </a:lnSpc>
              <a:spcBef>
                <a:spcPts val="0"/>
              </a:spcBef>
              <a:spcAft>
                <a:spcPts val="0"/>
              </a:spcAft>
              <a:buSzPts val="1100"/>
              <a:buNone/>
            </a:pPr>
            <a:endParaRPr lang="nl-NL" b="0" i="0" dirty="0">
              <a:solidFill>
                <a:srgbClr val="333333"/>
              </a:solidFill>
              <a:effectLst/>
              <a:latin typeface="PT Sans" panose="020B0503020203020204" pitchFamily="34" charset="0"/>
            </a:endParaRPr>
          </a:p>
          <a:p>
            <a:pPr marL="0" lvl="0" indent="0" algn="l" rtl="0">
              <a:lnSpc>
                <a:spcPct val="100000"/>
              </a:lnSpc>
              <a:spcBef>
                <a:spcPts val="0"/>
              </a:spcBef>
              <a:spcAft>
                <a:spcPts val="0"/>
              </a:spcAft>
              <a:buSzPts val="1100"/>
              <a:buNone/>
            </a:pPr>
            <a:r>
              <a:rPr lang="nl-NL" b="0" i="0" dirty="0">
                <a:solidFill>
                  <a:srgbClr val="333333"/>
                </a:solidFill>
                <a:effectLst/>
                <a:latin typeface="PT Sans" panose="020B0503020203020204" pitchFamily="34" charset="0"/>
              </a:rPr>
              <a:t>In de periode 2000-2005 stagneerde die daling al en tussen 2006 en 2011 is van daling van de hoeveelheid vrije tijd geen sprake. </a:t>
            </a:r>
          </a:p>
          <a:p>
            <a:pPr marL="0" lvl="0" indent="0" algn="l" rtl="0">
              <a:lnSpc>
                <a:spcPct val="100000"/>
              </a:lnSpc>
              <a:spcBef>
                <a:spcPts val="0"/>
              </a:spcBef>
              <a:spcAft>
                <a:spcPts val="0"/>
              </a:spcAft>
              <a:buSzPts val="1100"/>
              <a:buNone/>
            </a:pPr>
            <a:endParaRPr lang="nl-NL" b="0" i="0" dirty="0">
              <a:solidFill>
                <a:srgbClr val="333333"/>
              </a:solidFill>
              <a:effectLst/>
              <a:latin typeface="PT Sans" panose="020B0503020203020204" pitchFamily="34" charset="0"/>
            </a:endParaRPr>
          </a:p>
          <a:p>
            <a:pPr marL="0" lvl="0" indent="0" algn="l" rtl="0">
              <a:lnSpc>
                <a:spcPct val="100000"/>
              </a:lnSpc>
              <a:spcBef>
                <a:spcPts val="0"/>
              </a:spcBef>
              <a:spcAft>
                <a:spcPts val="0"/>
              </a:spcAft>
              <a:buSzPts val="1100"/>
              <a:buNone/>
            </a:pPr>
            <a:r>
              <a:rPr lang="nl-NL" b="0" i="0" dirty="0">
                <a:solidFill>
                  <a:srgbClr val="333333"/>
                </a:solidFill>
                <a:effectLst/>
                <a:latin typeface="PT Sans" panose="020B0503020203020204" pitchFamily="34" charset="0"/>
              </a:rPr>
              <a:t>Alleen mensen met een voltijdbaan zien hun aantal vrije uren met bijna 2 uur per week teruglopen. Voor anderen blijft de hoeveelheid vrije tijd gelijk of neemt wat toe. </a:t>
            </a:r>
          </a:p>
          <a:p>
            <a:pPr marL="0" lvl="0" indent="0" algn="l" rtl="0">
              <a:lnSpc>
                <a:spcPct val="100000"/>
              </a:lnSpc>
              <a:spcBef>
                <a:spcPts val="0"/>
              </a:spcBef>
              <a:spcAft>
                <a:spcPts val="0"/>
              </a:spcAft>
              <a:buSzPts val="1100"/>
              <a:buNone/>
            </a:pPr>
            <a:endParaRPr lang="nl-NL" b="0" i="0" dirty="0">
              <a:solidFill>
                <a:srgbClr val="333333"/>
              </a:solidFill>
              <a:effectLst/>
              <a:latin typeface="PT Sans" panose="020B0503020203020204" pitchFamily="34" charset="0"/>
            </a:endParaRPr>
          </a:p>
          <a:p>
            <a:pPr marL="0" lvl="0" indent="0" algn="l" rtl="0">
              <a:lnSpc>
                <a:spcPct val="100000"/>
              </a:lnSpc>
              <a:spcBef>
                <a:spcPts val="0"/>
              </a:spcBef>
              <a:spcAft>
                <a:spcPts val="0"/>
              </a:spcAft>
              <a:buSzPts val="1100"/>
              <a:buNone/>
            </a:pPr>
            <a:r>
              <a:rPr lang="nl-NL" b="0" i="0" dirty="0">
                <a:solidFill>
                  <a:srgbClr val="333333"/>
                </a:solidFill>
                <a:effectLst/>
                <a:latin typeface="PT Sans" panose="020B0503020203020204" pitchFamily="34" charset="0"/>
              </a:rPr>
              <a:t>Binnen de vrije tijd neemt de tijd voor mediagebruik toe en de tijd voor sociale contacten neemt (verder) af. Ook reizen Nederlanders in 2011 wat minder in hun vrije tijd, in het bijzonder met de auto.</a:t>
            </a:r>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8</a:t>
            </a:fld>
            <a:endParaRPr lang="nl-NL"/>
          </a:p>
        </p:txBody>
      </p:sp>
    </p:spTree>
    <p:extLst>
      <p:ext uri="{BB962C8B-B14F-4D97-AF65-F5344CB8AC3E}">
        <p14:creationId xmlns:p14="http://schemas.microsoft.com/office/powerpoint/2010/main" val="157883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dirty="0"/>
              <a:t>Laatste landelijke cijfers van recreatie op agrarische bedrijven zijn van 2020. Omzet in dit jaar is afwijkend door corona, vooral bij groepsaccommodaties en dagrecreatie consequenties. Huisjes en appartementen draaiden daarentegen juist beter. Om een beeld te hebben van een normaal jaar, zijn in de tabel cijfers van 2018 toegevoegd.</a:t>
            </a:r>
          </a:p>
          <a:p>
            <a:pPr marL="0" lvl="0" indent="0" algn="l" rtl="0">
              <a:lnSpc>
                <a:spcPct val="100000"/>
              </a:lnSpc>
              <a:spcBef>
                <a:spcPts val="0"/>
              </a:spcBef>
              <a:spcAft>
                <a:spcPts val="0"/>
              </a:spcAft>
              <a:buSzPts val="1100"/>
              <a:buNone/>
            </a:pPr>
            <a:endParaRPr lang="nl-NL" dirty="0"/>
          </a:p>
          <a:p>
            <a:pPr marL="0" lvl="0" indent="0" algn="l" rtl="0">
              <a:lnSpc>
                <a:spcPct val="100000"/>
              </a:lnSpc>
              <a:spcBef>
                <a:spcPts val="0"/>
              </a:spcBef>
              <a:spcAft>
                <a:spcPts val="0"/>
              </a:spcAft>
              <a:buSzPts val="1100"/>
              <a:buNone/>
            </a:pPr>
            <a:r>
              <a:rPr lang="nl-NL" dirty="0"/>
              <a:t>Het aantal bedrijven dat toerisme of recreatie aan biedt, stijgt elk jaar. Daarbij neemt het aantal campings en </a:t>
            </a:r>
            <a:r>
              <a:rPr lang="nl-NL" dirty="0" err="1"/>
              <a:t>groepsacc</a:t>
            </a:r>
            <a:r>
              <a:rPr lang="nl-NL" dirty="0"/>
              <a:t> af en groeit het aantal huisjes/appartementen</a:t>
            </a:r>
          </a:p>
          <a:p>
            <a:pPr marL="0" lvl="0" indent="0" algn="l" rtl="0">
              <a:lnSpc>
                <a:spcPct val="100000"/>
              </a:lnSpc>
              <a:spcBef>
                <a:spcPts val="0"/>
              </a:spcBef>
              <a:spcAft>
                <a:spcPts val="0"/>
              </a:spcAft>
              <a:buSzPts val="1100"/>
              <a:buNone/>
            </a:pPr>
            <a:endParaRPr lang="nl-NL" dirty="0"/>
          </a:p>
          <a:p>
            <a:pPr marL="0" lvl="0" indent="0" algn="l" rtl="0">
              <a:lnSpc>
                <a:spcPct val="100000"/>
              </a:lnSpc>
              <a:spcBef>
                <a:spcPts val="0"/>
              </a:spcBef>
              <a:spcAft>
                <a:spcPts val="0"/>
              </a:spcAft>
              <a:buSzPts val="1100"/>
              <a:buNone/>
            </a:pPr>
            <a:r>
              <a:rPr lang="nl-NL" dirty="0"/>
              <a:t>Gemiddelde omzet per recreatievorm, is op eerste zicht te zeggen dat een groepsaccommodatie het meest interessant is. Echter dit en ander vormen van verblijfsrecreatie vergen een hele andere investering, arbeidsinzet </a:t>
            </a:r>
            <a:r>
              <a:rPr lang="nl-NL" dirty="0" err="1"/>
              <a:t>ed</a:t>
            </a:r>
            <a:r>
              <a:rPr lang="nl-NL" dirty="0"/>
              <a:t> dan bepaalde vormen van dagrecreatie. </a:t>
            </a:r>
          </a:p>
          <a:p>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9</a:t>
            </a:fld>
            <a:endParaRPr lang="nl-NL"/>
          </a:p>
        </p:txBody>
      </p:sp>
    </p:spTree>
    <p:extLst>
      <p:ext uri="{BB962C8B-B14F-4D97-AF65-F5344CB8AC3E}">
        <p14:creationId xmlns:p14="http://schemas.microsoft.com/office/powerpoint/2010/main" val="2794275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dirty="0">
                <a:solidFill>
                  <a:schemeClr val="dk1"/>
                </a:solidFill>
              </a:rPr>
              <a:t>Zie </a:t>
            </a:r>
            <a:r>
              <a:rPr lang="nl-NL" dirty="0" err="1">
                <a:solidFill>
                  <a:schemeClr val="dk1"/>
                </a:solidFill>
              </a:rPr>
              <a:t>nbtc</a:t>
            </a:r>
            <a:r>
              <a:rPr lang="nl-NL" dirty="0">
                <a:solidFill>
                  <a:schemeClr val="dk1"/>
                </a:solidFill>
              </a:rPr>
              <a:t> rapporten</a:t>
            </a:r>
          </a:p>
          <a:p>
            <a:pPr marL="0" lvl="0" indent="0" algn="l" rtl="0">
              <a:lnSpc>
                <a:spcPct val="100000"/>
              </a:lnSpc>
              <a:spcBef>
                <a:spcPts val="0"/>
              </a:spcBef>
              <a:spcAft>
                <a:spcPts val="0"/>
              </a:spcAft>
              <a:buSzPts val="1100"/>
              <a:buNone/>
            </a:pPr>
            <a:r>
              <a:rPr lang="nl-NL" dirty="0">
                <a:solidFill>
                  <a:schemeClr val="dk1"/>
                </a:solidFill>
              </a:rPr>
              <a:t>-weg van hectiek en weer in aanraking met essentie van bestaan</a:t>
            </a:r>
          </a:p>
          <a:p>
            <a:pPr marL="0" lvl="0" indent="0" algn="l" rtl="0">
              <a:lnSpc>
                <a:spcPct val="100000"/>
              </a:lnSpc>
              <a:spcBef>
                <a:spcPts val="0"/>
              </a:spcBef>
              <a:spcAft>
                <a:spcPts val="0"/>
              </a:spcAft>
              <a:buSzPts val="1100"/>
              <a:buNone/>
            </a:pPr>
            <a:r>
              <a:rPr lang="nl-NL" dirty="0">
                <a:solidFill>
                  <a:schemeClr val="dk1"/>
                </a:solidFill>
              </a:rPr>
              <a:t>-meer interesse in gezond eten, informatie over de herkomst en of het duurzaam geproduceerd is</a:t>
            </a:r>
          </a:p>
          <a:p>
            <a:pPr marL="0" lvl="0" indent="0" algn="l" rtl="0">
              <a:lnSpc>
                <a:spcPct val="100000"/>
              </a:lnSpc>
              <a:spcBef>
                <a:spcPts val="0"/>
              </a:spcBef>
              <a:spcAft>
                <a:spcPts val="0"/>
              </a:spcAft>
              <a:buSzPts val="1100"/>
              <a:buNone/>
            </a:pPr>
            <a:r>
              <a:rPr lang="nl-NL" dirty="0">
                <a:solidFill>
                  <a:schemeClr val="dk1"/>
                </a:solidFill>
              </a:rPr>
              <a:t>-locaties waarbij je alleen dáár de ervaring meemaakt</a:t>
            </a:r>
          </a:p>
          <a:p>
            <a:pPr marL="0" lvl="0" indent="0" algn="l" rtl="0">
              <a:lnSpc>
                <a:spcPct val="100000"/>
              </a:lnSpc>
              <a:spcBef>
                <a:spcPts val="0"/>
              </a:spcBef>
              <a:spcAft>
                <a:spcPts val="0"/>
              </a:spcAft>
              <a:buSzPts val="1100"/>
              <a:buNone/>
            </a:pPr>
            <a:r>
              <a:rPr lang="nl-NL" dirty="0">
                <a:solidFill>
                  <a:schemeClr val="dk1"/>
                </a:solidFill>
              </a:rPr>
              <a:t>-vertellen van verhalen over </a:t>
            </a:r>
            <a:r>
              <a:rPr lang="nl-NL" dirty="0" err="1">
                <a:solidFill>
                  <a:schemeClr val="dk1"/>
                </a:solidFill>
              </a:rPr>
              <a:t>bijv</a:t>
            </a:r>
            <a:r>
              <a:rPr lang="nl-NL" dirty="0">
                <a:solidFill>
                  <a:schemeClr val="dk1"/>
                </a:solidFill>
              </a:rPr>
              <a:t> locatie of gebied</a:t>
            </a:r>
          </a:p>
          <a:p>
            <a:pPr marL="0" lvl="0" indent="0" algn="l" rtl="0">
              <a:lnSpc>
                <a:spcPct val="100000"/>
              </a:lnSpc>
              <a:spcBef>
                <a:spcPts val="0"/>
              </a:spcBef>
              <a:spcAft>
                <a:spcPts val="0"/>
              </a:spcAft>
              <a:buSzPts val="1100"/>
              <a:buNone/>
            </a:pPr>
            <a:endParaRPr lang="nl-NL" dirty="0">
              <a:solidFill>
                <a:schemeClr val="dk1"/>
              </a:solidFill>
            </a:endParaRPr>
          </a:p>
          <a:p>
            <a:pPr marL="0" lvl="0" indent="0" algn="l" rtl="0">
              <a:lnSpc>
                <a:spcPct val="100000"/>
              </a:lnSpc>
              <a:spcBef>
                <a:spcPts val="0"/>
              </a:spcBef>
              <a:spcAft>
                <a:spcPts val="0"/>
              </a:spcAft>
              <a:buSzPts val="1100"/>
              <a:buNone/>
            </a:pPr>
            <a:endParaRPr lang="nl-NL" dirty="0">
              <a:solidFill>
                <a:schemeClr val="dk1"/>
              </a:solidFill>
            </a:endParaRPr>
          </a:p>
          <a:p>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10</a:t>
            </a:fld>
            <a:endParaRPr lang="nl-NL"/>
          </a:p>
        </p:txBody>
      </p:sp>
    </p:spTree>
    <p:extLst>
      <p:ext uri="{BB962C8B-B14F-4D97-AF65-F5344CB8AC3E}">
        <p14:creationId xmlns:p14="http://schemas.microsoft.com/office/powerpoint/2010/main" val="217224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11</a:t>
            </a:fld>
            <a:endParaRPr lang="nl-NL"/>
          </a:p>
        </p:txBody>
      </p:sp>
    </p:spTree>
    <p:extLst>
      <p:ext uri="{BB962C8B-B14F-4D97-AF65-F5344CB8AC3E}">
        <p14:creationId xmlns:p14="http://schemas.microsoft.com/office/powerpoint/2010/main" val="2319293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c1936bcd3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g2c1936bcd3b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 dirty="0"/>
              <a:t>Op allerlei andere vlakken is er ook regelgeving. Zoals warenwet voor voedselveiligheid als je eten en drinken bewerkt en serveert.</a:t>
            </a:r>
            <a:endParaRPr dirty="0"/>
          </a:p>
          <a:p>
            <a:pPr marL="0" lvl="0" indent="0" algn="l" rtl="0">
              <a:lnSpc>
                <a:spcPct val="100000"/>
              </a:lnSpc>
              <a:spcBef>
                <a:spcPts val="0"/>
              </a:spcBef>
              <a:spcAft>
                <a:spcPts val="0"/>
              </a:spcAft>
              <a:buSzPts val="1100"/>
              <a:buNone/>
            </a:pPr>
            <a:r>
              <a:rPr lang="nl" dirty="0"/>
              <a:t>Provinciale verordening voor plaatsen van reclame of verwijsborden langs de weg</a:t>
            </a:r>
            <a:endParaRPr dirty="0"/>
          </a:p>
          <a:p>
            <a:pPr marL="0" lvl="0" indent="0" algn="l" rtl="0">
              <a:lnSpc>
                <a:spcPct val="100000"/>
              </a:lnSpc>
              <a:spcBef>
                <a:spcPts val="0"/>
              </a:spcBef>
              <a:spcAft>
                <a:spcPts val="0"/>
              </a:spcAft>
              <a:buSzPts val="1100"/>
              <a:buNone/>
            </a:pPr>
            <a:r>
              <a:rPr lang="nl" dirty="0"/>
              <a:t>En zo nog een aantal meer. </a:t>
            </a:r>
            <a:endParaRPr dirty="0"/>
          </a:p>
          <a:p>
            <a:pPr marL="0" lvl="0" indent="0" algn="l" rtl="0">
              <a:lnSpc>
                <a:spcPct val="100000"/>
              </a:lnSpc>
              <a:spcBef>
                <a:spcPts val="0"/>
              </a:spcBef>
              <a:spcAft>
                <a:spcPts val="0"/>
              </a:spcAft>
              <a:buSzPts val="1100"/>
              <a:buNone/>
            </a:pPr>
            <a:r>
              <a:rPr lang="nl" dirty="0"/>
              <a:t>Online vindt je een brochure waar deze op een rij staan en worden toegelicht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endParaRPr lang="nl-NL" dirty="0"/>
          </a:p>
        </p:txBody>
      </p:sp>
      <p:sp>
        <p:nvSpPr>
          <p:cNvPr id="4" name="Tijdelijke aanduiding voor dianummer 3"/>
          <p:cNvSpPr>
            <a:spLocks noGrp="1"/>
          </p:cNvSpPr>
          <p:nvPr>
            <p:ph type="sldNum" sz="quarter" idx="5"/>
          </p:nvPr>
        </p:nvSpPr>
        <p:spPr/>
        <p:txBody>
          <a:bodyPr/>
          <a:lstStyle/>
          <a:p>
            <a:fld id="{C2D345C1-B2BD-47AD-9437-22CC98F3348A}" type="slidenum">
              <a:rPr lang="nl-NL" smtClean="0"/>
              <a:t>18</a:t>
            </a:fld>
            <a:endParaRPr lang="nl-NL"/>
          </a:p>
        </p:txBody>
      </p:sp>
    </p:spTree>
    <p:extLst>
      <p:ext uri="{BB962C8B-B14F-4D97-AF65-F5344CB8AC3E}">
        <p14:creationId xmlns:p14="http://schemas.microsoft.com/office/powerpoint/2010/main" val="939336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groen">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86C09DC4-65AF-4AC5-87C8-E5B44A502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hasCustomPrompt="1"/>
          </p:nvPr>
        </p:nvSpPr>
        <p:spPr>
          <a:xfrm>
            <a:off x="290833" y="559800"/>
            <a:ext cx="6129786" cy="727369"/>
          </a:xfrm>
          <a:prstGeom prst="rect">
            <a:avLst/>
          </a:prstGeom>
        </p:spPr>
        <p:txBody>
          <a:bodyPr>
            <a:noAutofit/>
          </a:bodyPr>
          <a:lstStyle>
            <a:lvl1pPr>
              <a:defRPr sz="6000" b="1" i="1">
                <a:solidFill>
                  <a:schemeClr val="bg1"/>
                </a:solidFill>
                <a:latin typeface="+mj-lt"/>
                <a:cs typeface="Arial" panose="020B0604020202020204" pitchFamily="34" charset="0"/>
              </a:defRPr>
            </a:lvl1pPr>
          </a:lstStyle>
          <a:p>
            <a:r>
              <a:rPr lang="nl-NL" dirty="0"/>
              <a:t>Klik om titel te bewerken</a:t>
            </a:r>
          </a:p>
        </p:txBody>
      </p:sp>
      <p:sp>
        <p:nvSpPr>
          <p:cNvPr id="12" name="Tijdelijke aanduiding voor tekst 5">
            <a:extLst>
              <a:ext uri="{FF2B5EF4-FFF2-40B4-BE49-F238E27FC236}">
                <a16:creationId xmlns:a16="http://schemas.microsoft.com/office/drawing/2014/main" id="{3D0072B7-FAAC-4946-AA3A-8F6BE7A951C3}"/>
              </a:ext>
            </a:extLst>
          </p:cNvPr>
          <p:cNvSpPr>
            <a:spLocks noGrp="1"/>
          </p:cNvSpPr>
          <p:nvPr>
            <p:ph type="body" sz="quarter" idx="11"/>
          </p:nvPr>
        </p:nvSpPr>
        <p:spPr>
          <a:xfrm>
            <a:off x="290833" y="2406356"/>
            <a:ext cx="5805167" cy="381000"/>
          </a:xfrm>
          <a:prstGeom prst="rect">
            <a:avLst/>
          </a:prstGeom>
        </p:spPr>
        <p:txBody>
          <a:bodyPr anchor="ctr"/>
          <a:lstStyle>
            <a:lvl1pPr marL="0" indent="0" algn="l">
              <a:buNone/>
              <a:defRPr sz="2000" b="0">
                <a:solidFill>
                  <a:schemeClr val="bg1"/>
                </a:solidFill>
                <a:latin typeface="+mn-lt"/>
                <a:cs typeface="Arial" panose="020B0604020202020204" pitchFamily="34" charset="0"/>
              </a:defRPr>
            </a:lvl1pPr>
            <a:lvl5pPr>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2850063D-0DDE-4585-BFB6-5BF51CF8F599}"/>
              </a:ext>
            </a:extLst>
          </p:cNvPr>
          <p:cNvSpPr>
            <a:spLocks noGrp="1"/>
          </p:cNvSpPr>
          <p:nvPr>
            <p:ph type="pic" sz="quarter" idx="12"/>
          </p:nvPr>
        </p:nvSpPr>
        <p:spPr>
          <a:xfrm>
            <a:off x="5783180" y="0"/>
            <a:ext cx="6423158" cy="6872472"/>
          </a:xfrm>
          <a:custGeom>
            <a:avLst/>
            <a:gdLst>
              <a:gd name="connsiteX0" fmla="*/ 0 w 5805487"/>
              <a:gd name="connsiteY0" fmla="*/ 0 h 6946900"/>
              <a:gd name="connsiteX1" fmla="*/ 5805487 w 5805487"/>
              <a:gd name="connsiteY1" fmla="*/ 0 h 6946900"/>
              <a:gd name="connsiteX2" fmla="*/ 5805487 w 5805487"/>
              <a:gd name="connsiteY2" fmla="*/ 6946900 h 6946900"/>
              <a:gd name="connsiteX3" fmla="*/ 0 w 5805487"/>
              <a:gd name="connsiteY3" fmla="*/ 6946900 h 6946900"/>
              <a:gd name="connsiteX4" fmla="*/ 0 w 5805487"/>
              <a:gd name="connsiteY4" fmla="*/ 0 h 6946900"/>
              <a:gd name="connsiteX0" fmla="*/ 1105786 w 6911273"/>
              <a:gd name="connsiteY0" fmla="*/ 0 h 6946900"/>
              <a:gd name="connsiteX1" fmla="*/ 6911273 w 6911273"/>
              <a:gd name="connsiteY1" fmla="*/ 0 h 6946900"/>
              <a:gd name="connsiteX2" fmla="*/ 6911273 w 6911273"/>
              <a:gd name="connsiteY2" fmla="*/ 6946900 h 6946900"/>
              <a:gd name="connsiteX3" fmla="*/ 0 w 6911273"/>
              <a:gd name="connsiteY3" fmla="*/ 6872472 h 6946900"/>
              <a:gd name="connsiteX4" fmla="*/ 1105786 w 6911273"/>
              <a:gd name="connsiteY4" fmla="*/ 0 h 6946900"/>
              <a:gd name="connsiteX0" fmla="*/ 1105786 w 6911273"/>
              <a:gd name="connsiteY0" fmla="*/ 0 h 6872472"/>
              <a:gd name="connsiteX1" fmla="*/ 6911273 w 6911273"/>
              <a:gd name="connsiteY1" fmla="*/ 0 h 6872472"/>
              <a:gd name="connsiteX2" fmla="*/ 6464706 w 6911273"/>
              <a:gd name="connsiteY2" fmla="*/ 6872472 h 6872472"/>
              <a:gd name="connsiteX3" fmla="*/ 0 w 6911273"/>
              <a:gd name="connsiteY3" fmla="*/ 6872472 h 6872472"/>
              <a:gd name="connsiteX4" fmla="*/ 1105786 w 6911273"/>
              <a:gd name="connsiteY4" fmla="*/ 0 h 6872472"/>
              <a:gd name="connsiteX0" fmla="*/ 1105786 w 6496603"/>
              <a:gd name="connsiteY0" fmla="*/ 0 h 6872472"/>
              <a:gd name="connsiteX1" fmla="*/ 6496603 w 6496603"/>
              <a:gd name="connsiteY1" fmla="*/ 10633 h 6872472"/>
              <a:gd name="connsiteX2" fmla="*/ 6464706 w 6496603"/>
              <a:gd name="connsiteY2" fmla="*/ 6872472 h 6872472"/>
              <a:gd name="connsiteX3" fmla="*/ 0 w 6496603"/>
              <a:gd name="connsiteY3" fmla="*/ 6872472 h 6872472"/>
              <a:gd name="connsiteX4" fmla="*/ 1105786 w 6496603"/>
              <a:gd name="connsiteY4" fmla="*/ 0 h 6872472"/>
              <a:gd name="connsiteX0" fmla="*/ 1120858 w 6511675"/>
              <a:gd name="connsiteY0" fmla="*/ 0 h 6872472"/>
              <a:gd name="connsiteX1" fmla="*/ 6511675 w 6511675"/>
              <a:gd name="connsiteY1" fmla="*/ 10633 h 6872472"/>
              <a:gd name="connsiteX2" fmla="*/ 6479778 w 6511675"/>
              <a:gd name="connsiteY2" fmla="*/ 6872472 h 6872472"/>
              <a:gd name="connsiteX3" fmla="*/ 0 w 6511675"/>
              <a:gd name="connsiteY3" fmla="*/ 6862424 h 6872472"/>
              <a:gd name="connsiteX4" fmla="*/ 1120858 w 6511675"/>
              <a:gd name="connsiteY4" fmla="*/ 0 h 6872472"/>
              <a:gd name="connsiteX0" fmla="*/ 1120858 w 6506358"/>
              <a:gd name="connsiteY0" fmla="*/ 0 h 6872472"/>
              <a:gd name="connsiteX1" fmla="*/ 6506358 w 6506358"/>
              <a:gd name="connsiteY1" fmla="*/ 1 h 6872472"/>
              <a:gd name="connsiteX2" fmla="*/ 6479778 w 6506358"/>
              <a:gd name="connsiteY2" fmla="*/ 6872472 h 6872472"/>
              <a:gd name="connsiteX3" fmla="*/ 0 w 6506358"/>
              <a:gd name="connsiteY3" fmla="*/ 6862424 h 6872472"/>
              <a:gd name="connsiteX4" fmla="*/ 1120858 w 6506358"/>
              <a:gd name="connsiteY4" fmla="*/ 0 h 6872472"/>
              <a:gd name="connsiteX0" fmla="*/ 1120858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20858 w 6490409"/>
              <a:gd name="connsiteY4" fmla="*/ 0 h 6872472"/>
              <a:gd name="connsiteX0" fmla="*/ 1168483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68483 w 6490409"/>
              <a:gd name="connsiteY4" fmla="*/ 0 h 6872472"/>
              <a:gd name="connsiteX0" fmla="*/ 1092283 w 6414209"/>
              <a:gd name="connsiteY0" fmla="*/ 0 h 6872472"/>
              <a:gd name="connsiteX1" fmla="*/ 6414209 w 6414209"/>
              <a:gd name="connsiteY1" fmla="*/ 1 h 6872472"/>
              <a:gd name="connsiteX2" fmla="*/ 6403578 w 6414209"/>
              <a:gd name="connsiteY2" fmla="*/ 6872472 h 6872472"/>
              <a:gd name="connsiteX3" fmla="*/ 0 w 6414209"/>
              <a:gd name="connsiteY3" fmla="*/ 6862424 h 6872472"/>
              <a:gd name="connsiteX4" fmla="*/ 1092283 w 6414209"/>
              <a:gd name="connsiteY4" fmla="*/ 0 h 6872472"/>
              <a:gd name="connsiteX0" fmla="*/ 1092283 w 6423158"/>
              <a:gd name="connsiteY0" fmla="*/ 0 h 6872472"/>
              <a:gd name="connsiteX1" fmla="*/ 6414209 w 6423158"/>
              <a:gd name="connsiteY1" fmla="*/ 1 h 6872472"/>
              <a:gd name="connsiteX2" fmla="*/ 6422628 w 6423158"/>
              <a:gd name="connsiteY2" fmla="*/ 6872472 h 6872472"/>
              <a:gd name="connsiteX3" fmla="*/ 0 w 6423158"/>
              <a:gd name="connsiteY3" fmla="*/ 6862424 h 6872472"/>
              <a:gd name="connsiteX4" fmla="*/ 1092283 w 6423158"/>
              <a:gd name="connsiteY4" fmla="*/ 0 h 687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158" h="6872472">
                <a:moveTo>
                  <a:pt x="1092283" y="0"/>
                </a:moveTo>
                <a:lnTo>
                  <a:pt x="6414209" y="1"/>
                </a:lnTo>
                <a:cubicBezTo>
                  <a:pt x="6410665" y="2290825"/>
                  <a:pt x="6426172" y="4581648"/>
                  <a:pt x="6422628" y="6872472"/>
                </a:cubicBezTo>
                <a:lnTo>
                  <a:pt x="0" y="6862424"/>
                </a:lnTo>
                <a:lnTo>
                  <a:pt x="1092283" y="0"/>
                </a:lnTo>
                <a:close/>
              </a:path>
            </a:pathLst>
          </a:custGeom>
        </p:spPr>
        <p:txBody>
          <a:bodyPr/>
          <a:lstStyle>
            <a:lvl1pPr marL="0" indent="0">
              <a:buNone/>
              <a:defRPr/>
            </a:lvl1pPr>
          </a:lstStyle>
          <a:p>
            <a:r>
              <a:rPr lang="nl-NL"/>
              <a:t>Klik op het pictogram als u een afbeelding wilt toevoegen</a:t>
            </a:r>
            <a:endParaRPr lang="nl-NL" dirty="0"/>
          </a:p>
        </p:txBody>
      </p:sp>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Tree>
    <p:extLst>
      <p:ext uri="{BB962C8B-B14F-4D97-AF65-F5344CB8AC3E}">
        <p14:creationId xmlns:p14="http://schemas.microsoft.com/office/powerpoint/2010/main" val="91444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ekst blauw 1/2 foto">
    <p:bg>
      <p:bgPr>
        <a:solidFill>
          <a:schemeClr val="bg1"/>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047DA865-7FED-4707-8262-6B21C0B64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5534345" y="845551"/>
            <a:ext cx="6129786" cy="381000"/>
          </a:xfrm>
          <a:prstGeom prst="rect">
            <a:avLst/>
          </a:prstGeom>
        </p:spPr>
        <p:txBody>
          <a:bodyPr>
            <a:noAutofit/>
          </a:bodyPr>
          <a:lstStyle>
            <a:lvl1pPr>
              <a:defRPr sz="2800" b="1" i="1">
                <a:solidFill>
                  <a:schemeClr val="bg1"/>
                </a:solidFill>
                <a:latin typeface="+mn-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5534345" y="1439492"/>
            <a:ext cx="6129786" cy="4258830"/>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
        <p:nvSpPr>
          <p:cNvPr id="3" name="Tijdelijke aanduiding voor afbeelding 2">
            <a:extLst>
              <a:ext uri="{FF2B5EF4-FFF2-40B4-BE49-F238E27FC236}">
                <a16:creationId xmlns:a16="http://schemas.microsoft.com/office/drawing/2014/main" id="{FF3A2CF6-CB72-4F7C-9FED-2BDA7DA2697B}"/>
              </a:ext>
            </a:extLst>
          </p:cNvPr>
          <p:cNvSpPr>
            <a:spLocks noGrp="1"/>
          </p:cNvSpPr>
          <p:nvPr>
            <p:ph type="pic" sz="quarter" idx="13"/>
          </p:nvPr>
        </p:nvSpPr>
        <p:spPr>
          <a:xfrm>
            <a:off x="-9526" y="0"/>
            <a:ext cx="5470525" cy="6867525"/>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0 w 9040124"/>
              <a:gd name="connsiteY0" fmla="*/ 0 h 6867525"/>
              <a:gd name="connsiteX1" fmla="*/ 9040124 w 9040124"/>
              <a:gd name="connsiteY1" fmla="*/ 0 h 6867525"/>
              <a:gd name="connsiteX2" fmla="*/ 6962641 w 9040124"/>
              <a:gd name="connsiteY2" fmla="*/ 6867525 h 6867525"/>
              <a:gd name="connsiteX3" fmla="*/ 7025 w 9040124"/>
              <a:gd name="connsiteY3" fmla="*/ 6867525 h 6867525"/>
              <a:gd name="connsiteX4" fmla="*/ 0 w 9040124"/>
              <a:gd name="connsiteY4" fmla="*/ 0 h 6867525"/>
              <a:gd name="connsiteX0" fmla="*/ 0 w 9040124"/>
              <a:gd name="connsiteY0" fmla="*/ 0 h 6867525"/>
              <a:gd name="connsiteX1" fmla="*/ 9040124 w 9040124"/>
              <a:gd name="connsiteY1" fmla="*/ 0 h 6867525"/>
              <a:gd name="connsiteX2" fmla="*/ 7230225 w 9040124"/>
              <a:gd name="connsiteY2" fmla="*/ 6858000 h 6867525"/>
              <a:gd name="connsiteX3" fmla="*/ 7025 w 9040124"/>
              <a:gd name="connsiteY3" fmla="*/ 6867525 h 6867525"/>
              <a:gd name="connsiteX4" fmla="*/ 0 w 9040124"/>
              <a:gd name="connsiteY4" fmla="*/ 0 h 6867525"/>
              <a:gd name="connsiteX0" fmla="*/ 0 w 9040124"/>
              <a:gd name="connsiteY0" fmla="*/ 0 h 6867525"/>
              <a:gd name="connsiteX1" fmla="*/ 9040124 w 9040124"/>
              <a:gd name="connsiteY1" fmla="*/ 0 h 6867525"/>
              <a:gd name="connsiteX2" fmla="*/ 7230225 w 9040124"/>
              <a:gd name="connsiteY2" fmla="*/ 6858000 h 6867525"/>
              <a:gd name="connsiteX3" fmla="*/ 7025 w 9040124"/>
              <a:gd name="connsiteY3" fmla="*/ 6867525 h 6867525"/>
              <a:gd name="connsiteX4" fmla="*/ 0 w 9040124"/>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0124" h="6867525">
                <a:moveTo>
                  <a:pt x="0" y="0"/>
                </a:moveTo>
                <a:lnTo>
                  <a:pt x="9040124" y="0"/>
                </a:lnTo>
                <a:lnTo>
                  <a:pt x="7230225" y="6858000"/>
                </a:lnTo>
                <a:lnTo>
                  <a:pt x="7025" y="6867525"/>
                </a:lnTo>
                <a:cubicBezTo>
                  <a:pt x="4683" y="4578350"/>
                  <a:pt x="2342" y="2289175"/>
                  <a:pt x="0" y="0"/>
                </a:cubicBezTo>
                <a:close/>
              </a:path>
            </a:pathLst>
          </a:custGeo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112803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kst groen 1/2 foto">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A6B9783-2EE3-4340-9257-5B7A8F6E4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5534345" y="845551"/>
            <a:ext cx="6129786" cy="381000"/>
          </a:xfrm>
          <a:prstGeom prst="rect">
            <a:avLst/>
          </a:prstGeom>
        </p:spPr>
        <p:txBody>
          <a:bodyPr>
            <a:noAutofit/>
          </a:bodyPr>
          <a:lstStyle>
            <a:lvl1pPr>
              <a:defRPr sz="2800" b="1" i="1">
                <a:solidFill>
                  <a:schemeClr val="bg1"/>
                </a:solidFill>
                <a:latin typeface="+mn-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5534345" y="1439492"/>
            <a:ext cx="6129786" cy="4258830"/>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
        <p:nvSpPr>
          <p:cNvPr id="3" name="Tijdelijke aanduiding voor afbeelding 2">
            <a:extLst>
              <a:ext uri="{FF2B5EF4-FFF2-40B4-BE49-F238E27FC236}">
                <a16:creationId xmlns:a16="http://schemas.microsoft.com/office/drawing/2014/main" id="{FF3A2CF6-CB72-4F7C-9FED-2BDA7DA2697B}"/>
              </a:ext>
            </a:extLst>
          </p:cNvPr>
          <p:cNvSpPr>
            <a:spLocks noGrp="1"/>
          </p:cNvSpPr>
          <p:nvPr>
            <p:ph type="pic" sz="quarter" idx="13"/>
          </p:nvPr>
        </p:nvSpPr>
        <p:spPr>
          <a:xfrm>
            <a:off x="-9526" y="0"/>
            <a:ext cx="5470525" cy="6867525"/>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0 w 9040124"/>
              <a:gd name="connsiteY0" fmla="*/ 0 h 6867525"/>
              <a:gd name="connsiteX1" fmla="*/ 9040124 w 9040124"/>
              <a:gd name="connsiteY1" fmla="*/ 0 h 6867525"/>
              <a:gd name="connsiteX2" fmla="*/ 6962641 w 9040124"/>
              <a:gd name="connsiteY2" fmla="*/ 6867525 h 6867525"/>
              <a:gd name="connsiteX3" fmla="*/ 7025 w 9040124"/>
              <a:gd name="connsiteY3" fmla="*/ 6867525 h 6867525"/>
              <a:gd name="connsiteX4" fmla="*/ 0 w 9040124"/>
              <a:gd name="connsiteY4" fmla="*/ 0 h 6867525"/>
              <a:gd name="connsiteX0" fmla="*/ 0 w 9040124"/>
              <a:gd name="connsiteY0" fmla="*/ 0 h 6867525"/>
              <a:gd name="connsiteX1" fmla="*/ 9040124 w 9040124"/>
              <a:gd name="connsiteY1" fmla="*/ 0 h 6867525"/>
              <a:gd name="connsiteX2" fmla="*/ 7230225 w 9040124"/>
              <a:gd name="connsiteY2" fmla="*/ 6858000 h 6867525"/>
              <a:gd name="connsiteX3" fmla="*/ 7025 w 9040124"/>
              <a:gd name="connsiteY3" fmla="*/ 6867525 h 6867525"/>
              <a:gd name="connsiteX4" fmla="*/ 0 w 9040124"/>
              <a:gd name="connsiteY4" fmla="*/ 0 h 6867525"/>
              <a:gd name="connsiteX0" fmla="*/ 0 w 9040124"/>
              <a:gd name="connsiteY0" fmla="*/ 0 h 6867525"/>
              <a:gd name="connsiteX1" fmla="*/ 9040124 w 9040124"/>
              <a:gd name="connsiteY1" fmla="*/ 0 h 6867525"/>
              <a:gd name="connsiteX2" fmla="*/ 7230225 w 9040124"/>
              <a:gd name="connsiteY2" fmla="*/ 6858000 h 6867525"/>
              <a:gd name="connsiteX3" fmla="*/ 7025 w 9040124"/>
              <a:gd name="connsiteY3" fmla="*/ 6867525 h 6867525"/>
              <a:gd name="connsiteX4" fmla="*/ 0 w 9040124"/>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0124" h="6867525">
                <a:moveTo>
                  <a:pt x="0" y="0"/>
                </a:moveTo>
                <a:lnTo>
                  <a:pt x="9040124" y="0"/>
                </a:lnTo>
                <a:lnTo>
                  <a:pt x="7230225" y="6858000"/>
                </a:lnTo>
                <a:lnTo>
                  <a:pt x="7025" y="6867525"/>
                </a:lnTo>
                <a:cubicBezTo>
                  <a:pt x="4683" y="4578350"/>
                  <a:pt x="2342" y="2289175"/>
                  <a:pt x="0" y="0"/>
                </a:cubicBezTo>
                <a:close/>
              </a:path>
            </a:pathLst>
          </a:custGeo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583842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ekst wit 1/2 foto">
    <p:bg>
      <p:bgPr>
        <a:solidFill>
          <a:schemeClr val="bg1"/>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5534345" y="845551"/>
            <a:ext cx="6129786" cy="381000"/>
          </a:xfrm>
          <a:prstGeom prst="rect">
            <a:avLst/>
          </a:prstGeom>
        </p:spPr>
        <p:txBody>
          <a:bodyPr>
            <a:noAutofit/>
          </a:bodyPr>
          <a:lstStyle>
            <a:lvl1pPr>
              <a:defRPr sz="2800" b="1" i="1">
                <a:solidFill>
                  <a:schemeClr val="accent1"/>
                </a:solidFill>
                <a:latin typeface="+mn-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5534345" y="1439492"/>
            <a:ext cx="6129786" cy="4258830"/>
          </a:xfrm>
          <a:prstGeom prst="rect">
            <a:avLst/>
          </a:prstGeom>
        </p:spPr>
        <p:txBody>
          <a:bodyPr>
            <a:normAutofit/>
          </a:bodyPr>
          <a:lstStyle>
            <a:lvl1pPr marL="0" indent="0">
              <a:buNone/>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
        <p:nvSpPr>
          <p:cNvPr id="3" name="Tijdelijke aanduiding voor afbeelding 2">
            <a:extLst>
              <a:ext uri="{FF2B5EF4-FFF2-40B4-BE49-F238E27FC236}">
                <a16:creationId xmlns:a16="http://schemas.microsoft.com/office/drawing/2014/main" id="{FF3A2CF6-CB72-4F7C-9FED-2BDA7DA2697B}"/>
              </a:ext>
            </a:extLst>
          </p:cNvPr>
          <p:cNvSpPr>
            <a:spLocks noGrp="1"/>
          </p:cNvSpPr>
          <p:nvPr>
            <p:ph type="pic" sz="quarter" idx="13"/>
          </p:nvPr>
        </p:nvSpPr>
        <p:spPr>
          <a:xfrm>
            <a:off x="-9526" y="0"/>
            <a:ext cx="5470525" cy="6867525"/>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0 w 9040124"/>
              <a:gd name="connsiteY0" fmla="*/ 0 h 6867525"/>
              <a:gd name="connsiteX1" fmla="*/ 9040124 w 9040124"/>
              <a:gd name="connsiteY1" fmla="*/ 0 h 6867525"/>
              <a:gd name="connsiteX2" fmla="*/ 6962641 w 9040124"/>
              <a:gd name="connsiteY2" fmla="*/ 6867525 h 6867525"/>
              <a:gd name="connsiteX3" fmla="*/ 7025 w 9040124"/>
              <a:gd name="connsiteY3" fmla="*/ 6867525 h 6867525"/>
              <a:gd name="connsiteX4" fmla="*/ 0 w 9040124"/>
              <a:gd name="connsiteY4" fmla="*/ 0 h 6867525"/>
              <a:gd name="connsiteX0" fmla="*/ 0 w 9040124"/>
              <a:gd name="connsiteY0" fmla="*/ 0 h 6867525"/>
              <a:gd name="connsiteX1" fmla="*/ 9040124 w 9040124"/>
              <a:gd name="connsiteY1" fmla="*/ 0 h 6867525"/>
              <a:gd name="connsiteX2" fmla="*/ 7230225 w 9040124"/>
              <a:gd name="connsiteY2" fmla="*/ 6858000 h 6867525"/>
              <a:gd name="connsiteX3" fmla="*/ 7025 w 9040124"/>
              <a:gd name="connsiteY3" fmla="*/ 6867525 h 6867525"/>
              <a:gd name="connsiteX4" fmla="*/ 0 w 9040124"/>
              <a:gd name="connsiteY4" fmla="*/ 0 h 6867525"/>
              <a:gd name="connsiteX0" fmla="*/ 0 w 9040124"/>
              <a:gd name="connsiteY0" fmla="*/ 0 h 6867525"/>
              <a:gd name="connsiteX1" fmla="*/ 9040124 w 9040124"/>
              <a:gd name="connsiteY1" fmla="*/ 0 h 6867525"/>
              <a:gd name="connsiteX2" fmla="*/ 7230225 w 9040124"/>
              <a:gd name="connsiteY2" fmla="*/ 6858000 h 6867525"/>
              <a:gd name="connsiteX3" fmla="*/ 7025 w 9040124"/>
              <a:gd name="connsiteY3" fmla="*/ 6867525 h 6867525"/>
              <a:gd name="connsiteX4" fmla="*/ 0 w 9040124"/>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0124" h="6867525">
                <a:moveTo>
                  <a:pt x="0" y="0"/>
                </a:moveTo>
                <a:lnTo>
                  <a:pt x="9040124" y="0"/>
                </a:lnTo>
                <a:lnTo>
                  <a:pt x="7230225" y="6858000"/>
                </a:lnTo>
                <a:lnTo>
                  <a:pt x="7025" y="6867525"/>
                </a:lnTo>
                <a:cubicBezTo>
                  <a:pt x="4683" y="4578350"/>
                  <a:pt x="2342" y="2289175"/>
                  <a:pt x="0" y="0"/>
                </a:cubicBezTo>
                <a:close/>
              </a:path>
            </a:pathLst>
          </a:custGeom>
        </p:spPr>
        <p:txBody>
          <a:bodyPr/>
          <a:lstStyle>
            <a:lvl1pPr marL="0" indent="0">
              <a:buNone/>
              <a:defRPr/>
            </a:lvl1pPr>
          </a:lstStyle>
          <a:p>
            <a:r>
              <a:rPr lang="nl-NL"/>
              <a:t>Klik op het pictogram als u een afbeelding wilt toevoegen</a:t>
            </a:r>
            <a:endParaRPr lang="nl-NL" dirty="0"/>
          </a:p>
        </p:txBody>
      </p:sp>
      <p:pic>
        <p:nvPicPr>
          <p:cNvPr id="9" name="Picture 5">
            <a:extLst>
              <a:ext uri="{FF2B5EF4-FFF2-40B4-BE49-F238E27FC236}">
                <a16:creationId xmlns:a16="http://schemas.microsoft.com/office/drawing/2014/main" id="{18C33CBE-2D75-4213-80F1-43B6C29466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123458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ekst wit 1/2 blauw">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D6355D-6DAE-40F6-89B0-685C15D0B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5534345" y="845551"/>
            <a:ext cx="6129786" cy="381000"/>
          </a:xfrm>
          <a:prstGeom prst="rect">
            <a:avLst/>
          </a:prstGeom>
        </p:spPr>
        <p:txBody>
          <a:bodyPr>
            <a:noAutofit/>
          </a:bodyPr>
          <a:lstStyle>
            <a:lvl1pPr>
              <a:defRPr sz="2800" b="1" i="1">
                <a:solidFill>
                  <a:schemeClr val="accent1"/>
                </a:solidFill>
                <a:latin typeface="+mn-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5534345" y="1439492"/>
            <a:ext cx="6129786" cy="4258830"/>
          </a:xfrm>
          <a:prstGeom prst="rect">
            <a:avLst/>
          </a:prstGeom>
        </p:spPr>
        <p:txBody>
          <a:bodyPr>
            <a:normAutofit/>
          </a:bodyPr>
          <a:lstStyle>
            <a:lvl1pPr marL="0" indent="0">
              <a:buNone/>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pic>
        <p:nvPicPr>
          <p:cNvPr id="9" name="Picture 5">
            <a:extLst>
              <a:ext uri="{FF2B5EF4-FFF2-40B4-BE49-F238E27FC236}">
                <a16:creationId xmlns:a16="http://schemas.microsoft.com/office/drawing/2014/main" id="{45A0A233-0620-4213-A655-7112DFB13A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2698854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ekst wit 1/2 groen">
    <p:bg>
      <p:bgPr>
        <a:solidFill>
          <a:schemeClr val="bg1"/>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5534345" y="845551"/>
            <a:ext cx="6129786" cy="381000"/>
          </a:xfrm>
          <a:prstGeom prst="rect">
            <a:avLst/>
          </a:prstGeom>
        </p:spPr>
        <p:txBody>
          <a:bodyPr>
            <a:noAutofit/>
          </a:bodyPr>
          <a:lstStyle>
            <a:lvl1pPr>
              <a:defRPr sz="2800" b="1" i="1">
                <a:solidFill>
                  <a:schemeClr val="accent1"/>
                </a:solidFill>
                <a:latin typeface="+mn-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5534345" y="1439492"/>
            <a:ext cx="6129786" cy="4258830"/>
          </a:xfrm>
          <a:prstGeom prst="rect">
            <a:avLst/>
          </a:prstGeom>
        </p:spPr>
        <p:txBody>
          <a:bodyPr>
            <a:normAutofit/>
          </a:bodyPr>
          <a:lstStyle>
            <a:lvl1pPr marL="0" indent="0">
              <a:buNone/>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pic>
        <p:nvPicPr>
          <p:cNvPr id="3" name="Afbeelding 2">
            <a:extLst>
              <a:ext uri="{FF2B5EF4-FFF2-40B4-BE49-F238E27FC236}">
                <a16:creationId xmlns:a16="http://schemas.microsoft.com/office/drawing/2014/main" id="{EBB81DB1-AEAB-4B66-8407-0BD66247B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5">
            <a:extLst>
              <a:ext uri="{FF2B5EF4-FFF2-40B4-BE49-F238E27FC236}">
                <a16:creationId xmlns:a16="http://schemas.microsoft.com/office/drawing/2014/main" id="{742F4E2D-D77A-4FF6-AB40-374C7B6C0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220632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kst blauw 1/3 foto">
    <p:bg>
      <p:bgPr>
        <a:solidFill>
          <a:srgbClr val="0087A8"/>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3257550" y="845551"/>
            <a:ext cx="8406581" cy="381000"/>
          </a:xfrm>
          <a:prstGeom prst="rect">
            <a:avLst/>
          </a:prstGeom>
        </p:spPr>
        <p:txBody>
          <a:bodyPr>
            <a:noAutofit/>
          </a:bodyPr>
          <a:lstStyle>
            <a:lvl1pPr>
              <a:defRPr sz="2800" b="1" i="1">
                <a:solidFill>
                  <a:schemeClr val="bg1"/>
                </a:solidFill>
                <a:latin typeface="+mn-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3257550" y="1439492"/>
            <a:ext cx="8406581" cy="4258830"/>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
        <p:nvSpPr>
          <p:cNvPr id="6" name="Tijdelijke aanduiding voor afbeelding 2">
            <a:extLst>
              <a:ext uri="{FF2B5EF4-FFF2-40B4-BE49-F238E27FC236}">
                <a16:creationId xmlns:a16="http://schemas.microsoft.com/office/drawing/2014/main" id="{FDB23080-3EF6-44AA-BA28-8BC8A2DEB7F1}"/>
              </a:ext>
            </a:extLst>
          </p:cNvPr>
          <p:cNvSpPr>
            <a:spLocks noGrp="1"/>
          </p:cNvSpPr>
          <p:nvPr>
            <p:ph type="pic" sz="quarter" idx="13"/>
          </p:nvPr>
        </p:nvSpPr>
        <p:spPr>
          <a:xfrm>
            <a:off x="-19052" y="-9524"/>
            <a:ext cx="2889250" cy="6877050"/>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3408601 w 8057208"/>
              <a:gd name="connsiteY0" fmla="*/ 19050 h 6867525"/>
              <a:gd name="connsiteX1" fmla="*/ 8057208 w 8057208"/>
              <a:gd name="connsiteY1" fmla="*/ 0 h 6867525"/>
              <a:gd name="connsiteX2" fmla="*/ 6955618 w 8057208"/>
              <a:gd name="connsiteY2" fmla="*/ 6867525 h 6867525"/>
              <a:gd name="connsiteX3" fmla="*/ 2 w 8057208"/>
              <a:gd name="connsiteY3" fmla="*/ 6867525 h 6867525"/>
              <a:gd name="connsiteX4" fmla="*/ 3408601 w 8057208"/>
              <a:gd name="connsiteY4" fmla="*/ 19050 h 6867525"/>
              <a:gd name="connsiteX0" fmla="*/ 0 w 4648607"/>
              <a:gd name="connsiteY0" fmla="*/ 19050 h 6867525"/>
              <a:gd name="connsiteX1" fmla="*/ 4648607 w 4648607"/>
              <a:gd name="connsiteY1" fmla="*/ 0 h 6867525"/>
              <a:gd name="connsiteX2" fmla="*/ 3547017 w 4648607"/>
              <a:gd name="connsiteY2" fmla="*/ 6867525 h 6867525"/>
              <a:gd name="connsiteX3" fmla="*/ 7025 w 4648607"/>
              <a:gd name="connsiteY3" fmla="*/ 6867525 h 6867525"/>
              <a:gd name="connsiteX4" fmla="*/ 0 w 4648607"/>
              <a:gd name="connsiteY4" fmla="*/ 19050 h 6867525"/>
              <a:gd name="connsiteX0" fmla="*/ 24589 w 4673196"/>
              <a:gd name="connsiteY0" fmla="*/ 19050 h 6877050"/>
              <a:gd name="connsiteX1" fmla="*/ 4673196 w 4673196"/>
              <a:gd name="connsiteY1" fmla="*/ 0 h 6877050"/>
              <a:gd name="connsiteX2" fmla="*/ 3571606 w 4673196"/>
              <a:gd name="connsiteY2" fmla="*/ 6867525 h 6877050"/>
              <a:gd name="connsiteX3" fmla="*/ 133 w 4673196"/>
              <a:gd name="connsiteY3" fmla="*/ 6877050 h 6877050"/>
              <a:gd name="connsiteX4" fmla="*/ 24589 w 4673196"/>
              <a:gd name="connsiteY4" fmla="*/ 19050 h 6877050"/>
              <a:gd name="connsiteX0" fmla="*/ 56004 w 4673130"/>
              <a:gd name="connsiteY0" fmla="*/ 9525 h 6877050"/>
              <a:gd name="connsiteX1" fmla="*/ 4673130 w 4673130"/>
              <a:gd name="connsiteY1" fmla="*/ 0 h 6877050"/>
              <a:gd name="connsiteX2" fmla="*/ 3571540 w 4673130"/>
              <a:gd name="connsiteY2" fmla="*/ 6867525 h 6877050"/>
              <a:gd name="connsiteX3" fmla="*/ 67 w 4673130"/>
              <a:gd name="connsiteY3" fmla="*/ 6877050 h 6877050"/>
              <a:gd name="connsiteX4" fmla="*/ 56004 w 4673130"/>
              <a:gd name="connsiteY4" fmla="*/ 9525 h 6877050"/>
              <a:gd name="connsiteX0" fmla="*/ 0 w 4695827"/>
              <a:gd name="connsiteY0" fmla="*/ 19050 h 6877050"/>
              <a:gd name="connsiteX1" fmla="*/ 4695827 w 4695827"/>
              <a:gd name="connsiteY1" fmla="*/ 0 h 6877050"/>
              <a:gd name="connsiteX2" fmla="*/ 3594237 w 4695827"/>
              <a:gd name="connsiteY2" fmla="*/ 6867525 h 6877050"/>
              <a:gd name="connsiteX3" fmla="*/ 22764 w 4695827"/>
              <a:gd name="connsiteY3" fmla="*/ 6877050 h 6877050"/>
              <a:gd name="connsiteX4" fmla="*/ 0 w 4695827"/>
              <a:gd name="connsiteY4" fmla="*/ 19050 h 6877050"/>
              <a:gd name="connsiteX0" fmla="*/ 0 w 4743048"/>
              <a:gd name="connsiteY0" fmla="*/ 0 h 6877050"/>
              <a:gd name="connsiteX1" fmla="*/ 4743048 w 4743048"/>
              <a:gd name="connsiteY1" fmla="*/ 0 h 6877050"/>
              <a:gd name="connsiteX2" fmla="*/ 3641458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144056 w 4743048"/>
              <a:gd name="connsiteY3" fmla="*/ 6877050 h 6877050"/>
              <a:gd name="connsiteX4" fmla="*/ 0 w 4743048"/>
              <a:gd name="connsiteY4" fmla="*/ 0 h 6877050"/>
              <a:gd name="connsiteX0" fmla="*/ 0 w 4743048"/>
              <a:gd name="connsiteY0" fmla="*/ 0 h 6867525"/>
              <a:gd name="connsiteX1" fmla="*/ 4743048 w 4743048"/>
              <a:gd name="connsiteY1" fmla="*/ 0 h 6867525"/>
              <a:gd name="connsiteX2" fmla="*/ 3063701 w 4743048"/>
              <a:gd name="connsiteY2" fmla="*/ 6867525 h 6867525"/>
              <a:gd name="connsiteX3" fmla="*/ 99614 w 4743048"/>
              <a:gd name="connsiteY3" fmla="*/ 6859121 h 6867525"/>
              <a:gd name="connsiteX4" fmla="*/ 0 w 4743048"/>
              <a:gd name="connsiteY4" fmla="*/ 0 h 6867525"/>
              <a:gd name="connsiteX0" fmla="*/ 10812 w 4753860"/>
              <a:gd name="connsiteY0" fmla="*/ 0 h 6887696"/>
              <a:gd name="connsiteX1" fmla="*/ 4753860 w 4753860"/>
              <a:gd name="connsiteY1" fmla="*/ 0 h 6887696"/>
              <a:gd name="connsiteX2" fmla="*/ 3074513 w 4753860"/>
              <a:gd name="connsiteY2" fmla="*/ 6867525 h 6887696"/>
              <a:gd name="connsiteX3" fmla="*/ 244 w 4753860"/>
              <a:gd name="connsiteY3" fmla="*/ 6887696 h 6887696"/>
              <a:gd name="connsiteX4" fmla="*/ 10812 w 4753860"/>
              <a:gd name="connsiteY4" fmla="*/ 0 h 6887696"/>
              <a:gd name="connsiteX0" fmla="*/ 10814 w 4753862"/>
              <a:gd name="connsiteY0" fmla="*/ 0 h 6887696"/>
              <a:gd name="connsiteX1" fmla="*/ 4753862 w 4753862"/>
              <a:gd name="connsiteY1" fmla="*/ 0 h 6887696"/>
              <a:gd name="connsiteX2" fmla="*/ 2932854 w 4753862"/>
              <a:gd name="connsiteY2" fmla="*/ 6858000 h 6887696"/>
              <a:gd name="connsiteX3" fmla="*/ 246 w 4753862"/>
              <a:gd name="connsiteY3" fmla="*/ 6887696 h 6887696"/>
              <a:gd name="connsiteX4" fmla="*/ 10814 w 4753862"/>
              <a:gd name="connsiteY4" fmla="*/ 0 h 6887696"/>
              <a:gd name="connsiteX0" fmla="*/ 0 w 4743048"/>
              <a:gd name="connsiteY0" fmla="*/ 0 h 6878171"/>
              <a:gd name="connsiteX1" fmla="*/ 4743048 w 4743048"/>
              <a:gd name="connsiteY1" fmla="*/ 0 h 6878171"/>
              <a:gd name="connsiteX2" fmla="*/ 2922040 w 4743048"/>
              <a:gd name="connsiteY2" fmla="*/ 6858000 h 6878171"/>
              <a:gd name="connsiteX3" fmla="*/ 5172 w 4743048"/>
              <a:gd name="connsiteY3" fmla="*/ 6878171 h 6878171"/>
              <a:gd name="connsiteX4" fmla="*/ 0 w 4743048"/>
              <a:gd name="connsiteY4" fmla="*/ 0 h 6878171"/>
              <a:gd name="connsiteX0" fmla="*/ 10812 w 4753860"/>
              <a:gd name="connsiteY0" fmla="*/ 0 h 6887696"/>
              <a:gd name="connsiteX1" fmla="*/ 4753860 w 4753860"/>
              <a:gd name="connsiteY1" fmla="*/ 0 h 6887696"/>
              <a:gd name="connsiteX2" fmla="*/ 2932852 w 4753860"/>
              <a:gd name="connsiteY2" fmla="*/ 6858000 h 6887696"/>
              <a:gd name="connsiteX3" fmla="*/ 244 w 4753860"/>
              <a:gd name="connsiteY3" fmla="*/ 6887696 h 6887696"/>
              <a:gd name="connsiteX4" fmla="*/ 10812 w 4753860"/>
              <a:gd name="connsiteY4" fmla="*/ 0 h 6887696"/>
              <a:gd name="connsiteX0" fmla="*/ 10814 w 4753862"/>
              <a:gd name="connsiteY0" fmla="*/ 0 h 6887696"/>
              <a:gd name="connsiteX1" fmla="*/ 4753862 w 4753862"/>
              <a:gd name="connsiteY1" fmla="*/ 0 h 6887696"/>
              <a:gd name="connsiteX2" fmla="*/ 2917113 w 4753862"/>
              <a:gd name="connsiteY2" fmla="*/ 6867525 h 6887696"/>
              <a:gd name="connsiteX3" fmla="*/ 246 w 4753862"/>
              <a:gd name="connsiteY3" fmla="*/ 6887696 h 6887696"/>
              <a:gd name="connsiteX4" fmla="*/ 10814 w 4753862"/>
              <a:gd name="connsiteY4" fmla="*/ 0 h 6887696"/>
              <a:gd name="connsiteX0" fmla="*/ 0 w 4743048"/>
              <a:gd name="connsiteY0" fmla="*/ 0 h 6868646"/>
              <a:gd name="connsiteX1" fmla="*/ 4743048 w 4743048"/>
              <a:gd name="connsiteY1" fmla="*/ 0 h 6868646"/>
              <a:gd name="connsiteX2" fmla="*/ 2906299 w 4743048"/>
              <a:gd name="connsiteY2" fmla="*/ 6867525 h 6868646"/>
              <a:gd name="connsiteX3" fmla="*/ 5172 w 4743048"/>
              <a:gd name="connsiteY3" fmla="*/ 6868646 h 6868646"/>
              <a:gd name="connsiteX4" fmla="*/ 0 w 4743048"/>
              <a:gd name="connsiteY4" fmla="*/ 0 h 6868646"/>
              <a:gd name="connsiteX0" fmla="*/ 0 w 4774528"/>
              <a:gd name="connsiteY0" fmla="*/ 0 h 6868646"/>
              <a:gd name="connsiteX1" fmla="*/ 4774528 w 4774528"/>
              <a:gd name="connsiteY1" fmla="*/ 0 h 6868646"/>
              <a:gd name="connsiteX2" fmla="*/ 2937779 w 4774528"/>
              <a:gd name="connsiteY2" fmla="*/ 6867525 h 6868646"/>
              <a:gd name="connsiteX3" fmla="*/ 36652 w 4774528"/>
              <a:gd name="connsiteY3" fmla="*/ 6868646 h 6868646"/>
              <a:gd name="connsiteX4" fmla="*/ 0 w 4774528"/>
              <a:gd name="connsiteY4" fmla="*/ 0 h 6868646"/>
              <a:gd name="connsiteX0" fmla="*/ 0 w 4774528"/>
              <a:gd name="connsiteY0" fmla="*/ 0 h 6868646"/>
              <a:gd name="connsiteX1" fmla="*/ 4774528 w 4774528"/>
              <a:gd name="connsiteY1" fmla="*/ 0 h 6868646"/>
              <a:gd name="connsiteX2" fmla="*/ 2985000 w 4774528"/>
              <a:gd name="connsiteY2" fmla="*/ 6858000 h 6868646"/>
              <a:gd name="connsiteX3" fmla="*/ 36652 w 4774528"/>
              <a:gd name="connsiteY3" fmla="*/ 6868646 h 6868646"/>
              <a:gd name="connsiteX4" fmla="*/ 0 w 4774528"/>
              <a:gd name="connsiteY4" fmla="*/ 0 h 6868646"/>
              <a:gd name="connsiteX0" fmla="*/ 0 w 4774528"/>
              <a:gd name="connsiteY0" fmla="*/ 0 h 6877050"/>
              <a:gd name="connsiteX1" fmla="*/ 4774528 w 4774528"/>
              <a:gd name="connsiteY1" fmla="*/ 0 h 6877050"/>
              <a:gd name="connsiteX2" fmla="*/ 2985000 w 4774528"/>
              <a:gd name="connsiteY2" fmla="*/ 6877050 h 6877050"/>
              <a:gd name="connsiteX3" fmla="*/ 36652 w 4774528"/>
              <a:gd name="connsiteY3" fmla="*/ 6868646 h 6877050"/>
              <a:gd name="connsiteX4" fmla="*/ 0 w 4774528"/>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4528" h="6877050">
                <a:moveTo>
                  <a:pt x="0" y="0"/>
                </a:moveTo>
                <a:lnTo>
                  <a:pt x="4774528" y="0"/>
                </a:lnTo>
                <a:lnTo>
                  <a:pt x="2985000" y="6877050"/>
                </a:lnTo>
                <a:lnTo>
                  <a:pt x="36652" y="6868646"/>
                </a:lnTo>
                <a:cubicBezTo>
                  <a:pt x="34310" y="4579471"/>
                  <a:pt x="2342" y="2289175"/>
                  <a:pt x="0" y="0"/>
                </a:cubicBezTo>
                <a:close/>
              </a:path>
            </a:pathLst>
          </a:custGeom>
        </p:spPr>
        <p:txBody>
          <a:bodyPr/>
          <a:lstStyle>
            <a:lvl1pPr marL="0" indent="0">
              <a:buNone/>
              <a:defRPr baseline="-250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85630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ekst groen 1/3 foto">
    <p:bg>
      <p:bgPr>
        <a:solidFill>
          <a:srgbClr val="8FB73E"/>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3257550" y="845551"/>
            <a:ext cx="8406581" cy="381000"/>
          </a:xfrm>
          <a:prstGeom prst="rect">
            <a:avLst/>
          </a:prstGeom>
        </p:spPr>
        <p:txBody>
          <a:bodyPr>
            <a:noAutofit/>
          </a:bodyPr>
          <a:lstStyle>
            <a:lvl1pPr>
              <a:defRPr sz="2800" b="1" i="1">
                <a:solidFill>
                  <a:schemeClr val="bg1"/>
                </a:solidFill>
                <a:latin typeface="+mn-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3257550" y="1439492"/>
            <a:ext cx="8406581" cy="4258830"/>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
        <p:nvSpPr>
          <p:cNvPr id="6" name="Tijdelijke aanduiding voor afbeelding 2">
            <a:extLst>
              <a:ext uri="{FF2B5EF4-FFF2-40B4-BE49-F238E27FC236}">
                <a16:creationId xmlns:a16="http://schemas.microsoft.com/office/drawing/2014/main" id="{8B35C754-FCBF-4674-9106-C3F3FACA07B0}"/>
              </a:ext>
            </a:extLst>
          </p:cNvPr>
          <p:cNvSpPr>
            <a:spLocks noGrp="1"/>
          </p:cNvSpPr>
          <p:nvPr>
            <p:ph type="pic" sz="quarter" idx="13"/>
          </p:nvPr>
        </p:nvSpPr>
        <p:spPr>
          <a:xfrm>
            <a:off x="-19052" y="-9524"/>
            <a:ext cx="2889250" cy="6877050"/>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3408601 w 8057208"/>
              <a:gd name="connsiteY0" fmla="*/ 19050 h 6867525"/>
              <a:gd name="connsiteX1" fmla="*/ 8057208 w 8057208"/>
              <a:gd name="connsiteY1" fmla="*/ 0 h 6867525"/>
              <a:gd name="connsiteX2" fmla="*/ 6955618 w 8057208"/>
              <a:gd name="connsiteY2" fmla="*/ 6867525 h 6867525"/>
              <a:gd name="connsiteX3" fmla="*/ 2 w 8057208"/>
              <a:gd name="connsiteY3" fmla="*/ 6867525 h 6867525"/>
              <a:gd name="connsiteX4" fmla="*/ 3408601 w 8057208"/>
              <a:gd name="connsiteY4" fmla="*/ 19050 h 6867525"/>
              <a:gd name="connsiteX0" fmla="*/ 0 w 4648607"/>
              <a:gd name="connsiteY0" fmla="*/ 19050 h 6867525"/>
              <a:gd name="connsiteX1" fmla="*/ 4648607 w 4648607"/>
              <a:gd name="connsiteY1" fmla="*/ 0 h 6867525"/>
              <a:gd name="connsiteX2" fmla="*/ 3547017 w 4648607"/>
              <a:gd name="connsiteY2" fmla="*/ 6867525 h 6867525"/>
              <a:gd name="connsiteX3" fmla="*/ 7025 w 4648607"/>
              <a:gd name="connsiteY3" fmla="*/ 6867525 h 6867525"/>
              <a:gd name="connsiteX4" fmla="*/ 0 w 4648607"/>
              <a:gd name="connsiteY4" fmla="*/ 19050 h 6867525"/>
              <a:gd name="connsiteX0" fmla="*/ 24589 w 4673196"/>
              <a:gd name="connsiteY0" fmla="*/ 19050 h 6877050"/>
              <a:gd name="connsiteX1" fmla="*/ 4673196 w 4673196"/>
              <a:gd name="connsiteY1" fmla="*/ 0 h 6877050"/>
              <a:gd name="connsiteX2" fmla="*/ 3571606 w 4673196"/>
              <a:gd name="connsiteY2" fmla="*/ 6867525 h 6877050"/>
              <a:gd name="connsiteX3" fmla="*/ 133 w 4673196"/>
              <a:gd name="connsiteY3" fmla="*/ 6877050 h 6877050"/>
              <a:gd name="connsiteX4" fmla="*/ 24589 w 4673196"/>
              <a:gd name="connsiteY4" fmla="*/ 19050 h 6877050"/>
              <a:gd name="connsiteX0" fmla="*/ 56004 w 4673130"/>
              <a:gd name="connsiteY0" fmla="*/ 9525 h 6877050"/>
              <a:gd name="connsiteX1" fmla="*/ 4673130 w 4673130"/>
              <a:gd name="connsiteY1" fmla="*/ 0 h 6877050"/>
              <a:gd name="connsiteX2" fmla="*/ 3571540 w 4673130"/>
              <a:gd name="connsiteY2" fmla="*/ 6867525 h 6877050"/>
              <a:gd name="connsiteX3" fmla="*/ 67 w 4673130"/>
              <a:gd name="connsiteY3" fmla="*/ 6877050 h 6877050"/>
              <a:gd name="connsiteX4" fmla="*/ 56004 w 4673130"/>
              <a:gd name="connsiteY4" fmla="*/ 9525 h 6877050"/>
              <a:gd name="connsiteX0" fmla="*/ 0 w 4695827"/>
              <a:gd name="connsiteY0" fmla="*/ 19050 h 6877050"/>
              <a:gd name="connsiteX1" fmla="*/ 4695827 w 4695827"/>
              <a:gd name="connsiteY1" fmla="*/ 0 h 6877050"/>
              <a:gd name="connsiteX2" fmla="*/ 3594237 w 4695827"/>
              <a:gd name="connsiteY2" fmla="*/ 6867525 h 6877050"/>
              <a:gd name="connsiteX3" fmla="*/ 22764 w 4695827"/>
              <a:gd name="connsiteY3" fmla="*/ 6877050 h 6877050"/>
              <a:gd name="connsiteX4" fmla="*/ 0 w 4695827"/>
              <a:gd name="connsiteY4" fmla="*/ 19050 h 6877050"/>
              <a:gd name="connsiteX0" fmla="*/ 0 w 4743048"/>
              <a:gd name="connsiteY0" fmla="*/ 0 h 6877050"/>
              <a:gd name="connsiteX1" fmla="*/ 4743048 w 4743048"/>
              <a:gd name="connsiteY1" fmla="*/ 0 h 6877050"/>
              <a:gd name="connsiteX2" fmla="*/ 3641458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144056 w 4743048"/>
              <a:gd name="connsiteY3" fmla="*/ 6877050 h 6877050"/>
              <a:gd name="connsiteX4" fmla="*/ 0 w 4743048"/>
              <a:gd name="connsiteY4" fmla="*/ 0 h 6877050"/>
              <a:gd name="connsiteX0" fmla="*/ 0 w 4743048"/>
              <a:gd name="connsiteY0" fmla="*/ 0 h 6867525"/>
              <a:gd name="connsiteX1" fmla="*/ 4743048 w 4743048"/>
              <a:gd name="connsiteY1" fmla="*/ 0 h 6867525"/>
              <a:gd name="connsiteX2" fmla="*/ 3063701 w 4743048"/>
              <a:gd name="connsiteY2" fmla="*/ 6867525 h 6867525"/>
              <a:gd name="connsiteX3" fmla="*/ 99614 w 4743048"/>
              <a:gd name="connsiteY3" fmla="*/ 6859121 h 6867525"/>
              <a:gd name="connsiteX4" fmla="*/ 0 w 4743048"/>
              <a:gd name="connsiteY4" fmla="*/ 0 h 6867525"/>
              <a:gd name="connsiteX0" fmla="*/ 10812 w 4753860"/>
              <a:gd name="connsiteY0" fmla="*/ 0 h 6887696"/>
              <a:gd name="connsiteX1" fmla="*/ 4753860 w 4753860"/>
              <a:gd name="connsiteY1" fmla="*/ 0 h 6887696"/>
              <a:gd name="connsiteX2" fmla="*/ 3074513 w 4753860"/>
              <a:gd name="connsiteY2" fmla="*/ 6867525 h 6887696"/>
              <a:gd name="connsiteX3" fmla="*/ 244 w 4753860"/>
              <a:gd name="connsiteY3" fmla="*/ 6887696 h 6887696"/>
              <a:gd name="connsiteX4" fmla="*/ 10812 w 4753860"/>
              <a:gd name="connsiteY4" fmla="*/ 0 h 6887696"/>
              <a:gd name="connsiteX0" fmla="*/ 10814 w 4753862"/>
              <a:gd name="connsiteY0" fmla="*/ 0 h 6887696"/>
              <a:gd name="connsiteX1" fmla="*/ 4753862 w 4753862"/>
              <a:gd name="connsiteY1" fmla="*/ 0 h 6887696"/>
              <a:gd name="connsiteX2" fmla="*/ 2932854 w 4753862"/>
              <a:gd name="connsiteY2" fmla="*/ 6858000 h 6887696"/>
              <a:gd name="connsiteX3" fmla="*/ 246 w 4753862"/>
              <a:gd name="connsiteY3" fmla="*/ 6887696 h 6887696"/>
              <a:gd name="connsiteX4" fmla="*/ 10814 w 4753862"/>
              <a:gd name="connsiteY4" fmla="*/ 0 h 6887696"/>
              <a:gd name="connsiteX0" fmla="*/ 0 w 4743048"/>
              <a:gd name="connsiteY0" fmla="*/ 0 h 6878171"/>
              <a:gd name="connsiteX1" fmla="*/ 4743048 w 4743048"/>
              <a:gd name="connsiteY1" fmla="*/ 0 h 6878171"/>
              <a:gd name="connsiteX2" fmla="*/ 2922040 w 4743048"/>
              <a:gd name="connsiteY2" fmla="*/ 6858000 h 6878171"/>
              <a:gd name="connsiteX3" fmla="*/ 5172 w 4743048"/>
              <a:gd name="connsiteY3" fmla="*/ 6878171 h 6878171"/>
              <a:gd name="connsiteX4" fmla="*/ 0 w 4743048"/>
              <a:gd name="connsiteY4" fmla="*/ 0 h 6878171"/>
              <a:gd name="connsiteX0" fmla="*/ 10812 w 4753860"/>
              <a:gd name="connsiteY0" fmla="*/ 0 h 6887696"/>
              <a:gd name="connsiteX1" fmla="*/ 4753860 w 4753860"/>
              <a:gd name="connsiteY1" fmla="*/ 0 h 6887696"/>
              <a:gd name="connsiteX2" fmla="*/ 2932852 w 4753860"/>
              <a:gd name="connsiteY2" fmla="*/ 6858000 h 6887696"/>
              <a:gd name="connsiteX3" fmla="*/ 244 w 4753860"/>
              <a:gd name="connsiteY3" fmla="*/ 6887696 h 6887696"/>
              <a:gd name="connsiteX4" fmla="*/ 10812 w 4753860"/>
              <a:gd name="connsiteY4" fmla="*/ 0 h 6887696"/>
              <a:gd name="connsiteX0" fmla="*/ 10814 w 4753862"/>
              <a:gd name="connsiteY0" fmla="*/ 0 h 6887696"/>
              <a:gd name="connsiteX1" fmla="*/ 4753862 w 4753862"/>
              <a:gd name="connsiteY1" fmla="*/ 0 h 6887696"/>
              <a:gd name="connsiteX2" fmla="*/ 2917113 w 4753862"/>
              <a:gd name="connsiteY2" fmla="*/ 6867525 h 6887696"/>
              <a:gd name="connsiteX3" fmla="*/ 246 w 4753862"/>
              <a:gd name="connsiteY3" fmla="*/ 6887696 h 6887696"/>
              <a:gd name="connsiteX4" fmla="*/ 10814 w 4753862"/>
              <a:gd name="connsiteY4" fmla="*/ 0 h 6887696"/>
              <a:gd name="connsiteX0" fmla="*/ 0 w 4743048"/>
              <a:gd name="connsiteY0" fmla="*/ 0 h 6868646"/>
              <a:gd name="connsiteX1" fmla="*/ 4743048 w 4743048"/>
              <a:gd name="connsiteY1" fmla="*/ 0 h 6868646"/>
              <a:gd name="connsiteX2" fmla="*/ 2906299 w 4743048"/>
              <a:gd name="connsiteY2" fmla="*/ 6867525 h 6868646"/>
              <a:gd name="connsiteX3" fmla="*/ 5172 w 4743048"/>
              <a:gd name="connsiteY3" fmla="*/ 6868646 h 6868646"/>
              <a:gd name="connsiteX4" fmla="*/ 0 w 4743048"/>
              <a:gd name="connsiteY4" fmla="*/ 0 h 6868646"/>
              <a:gd name="connsiteX0" fmla="*/ 0 w 4774528"/>
              <a:gd name="connsiteY0" fmla="*/ 0 h 6868646"/>
              <a:gd name="connsiteX1" fmla="*/ 4774528 w 4774528"/>
              <a:gd name="connsiteY1" fmla="*/ 0 h 6868646"/>
              <a:gd name="connsiteX2" fmla="*/ 2937779 w 4774528"/>
              <a:gd name="connsiteY2" fmla="*/ 6867525 h 6868646"/>
              <a:gd name="connsiteX3" fmla="*/ 36652 w 4774528"/>
              <a:gd name="connsiteY3" fmla="*/ 6868646 h 6868646"/>
              <a:gd name="connsiteX4" fmla="*/ 0 w 4774528"/>
              <a:gd name="connsiteY4" fmla="*/ 0 h 6868646"/>
              <a:gd name="connsiteX0" fmla="*/ 0 w 4774528"/>
              <a:gd name="connsiteY0" fmla="*/ 0 h 6868646"/>
              <a:gd name="connsiteX1" fmla="*/ 4774528 w 4774528"/>
              <a:gd name="connsiteY1" fmla="*/ 0 h 6868646"/>
              <a:gd name="connsiteX2" fmla="*/ 2985000 w 4774528"/>
              <a:gd name="connsiteY2" fmla="*/ 6858000 h 6868646"/>
              <a:gd name="connsiteX3" fmla="*/ 36652 w 4774528"/>
              <a:gd name="connsiteY3" fmla="*/ 6868646 h 6868646"/>
              <a:gd name="connsiteX4" fmla="*/ 0 w 4774528"/>
              <a:gd name="connsiteY4" fmla="*/ 0 h 6868646"/>
              <a:gd name="connsiteX0" fmla="*/ 0 w 4774528"/>
              <a:gd name="connsiteY0" fmla="*/ 0 h 6877050"/>
              <a:gd name="connsiteX1" fmla="*/ 4774528 w 4774528"/>
              <a:gd name="connsiteY1" fmla="*/ 0 h 6877050"/>
              <a:gd name="connsiteX2" fmla="*/ 2985000 w 4774528"/>
              <a:gd name="connsiteY2" fmla="*/ 6877050 h 6877050"/>
              <a:gd name="connsiteX3" fmla="*/ 36652 w 4774528"/>
              <a:gd name="connsiteY3" fmla="*/ 6868646 h 6877050"/>
              <a:gd name="connsiteX4" fmla="*/ 0 w 4774528"/>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4528" h="6877050">
                <a:moveTo>
                  <a:pt x="0" y="0"/>
                </a:moveTo>
                <a:lnTo>
                  <a:pt x="4774528" y="0"/>
                </a:lnTo>
                <a:lnTo>
                  <a:pt x="2985000" y="6877050"/>
                </a:lnTo>
                <a:lnTo>
                  <a:pt x="36652" y="6868646"/>
                </a:lnTo>
                <a:cubicBezTo>
                  <a:pt x="34310" y="4579471"/>
                  <a:pt x="2342" y="2289175"/>
                  <a:pt x="0" y="0"/>
                </a:cubicBezTo>
                <a:close/>
              </a:path>
            </a:pathLst>
          </a:custGeom>
        </p:spPr>
        <p:txBody>
          <a:bodyPr/>
          <a:lstStyle>
            <a:lvl1pPr marL="0" indent="0">
              <a:buNone/>
              <a:defRPr baseline="-250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421410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kst wit 1/3 foto">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3257550" y="845551"/>
            <a:ext cx="8406581" cy="381000"/>
          </a:xfrm>
          <a:prstGeom prst="rect">
            <a:avLst/>
          </a:prstGeom>
        </p:spPr>
        <p:txBody>
          <a:bodyPr>
            <a:noAutofit/>
          </a:bodyPr>
          <a:lstStyle>
            <a:lvl1pPr>
              <a:defRPr sz="2800" b="1" i="1">
                <a:solidFill>
                  <a:srgbClr val="0087A8"/>
                </a:solidFill>
                <a:latin typeface="+mj-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3257550" y="1439492"/>
            <a:ext cx="8406581" cy="4258830"/>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819430" y="6203493"/>
            <a:ext cx="1371936" cy="654507"/>
          </a:xfrm>
          <a:prstGeom prst="rect">
            <a:avLst/>
          </a:prstGeom>
        </p:spPr>
      </p:pic>
      <p:sp>
        <p:nvSpPr>
          <p:cNvPr id="6" name="Tijdelijke aanduiding voor afbeelding 2">
            <a:extLst>
              <a:ext uri="{FF2B5EF4-FFF2-40B4-BE49-F238E27FC236}">
                <a16:creationId xmlns:a16="http://schemas.microsoft.com/office/drawing/2014/main" id="{852495E7-C977-4D26-AF8F-6B41F78DCDC8}"/>
              </a:ext>
            </a:extLst>
          </p:cNvPr>
          <p:cNvSpPr>
            <a:spLocks noGrp="1"/>
          </p:cNvSpPr>
          <p:nvPr>
            <p:ph type="pic" sz="quarter" idx="13"/>
          </p:nvPr>
        </p:nvSpPr>
        <p:spPr>
          <a:xfrm>
            <a:off x="-19052" y="-9524"/>
            <a:ext cx="2889250" cy="6877050"/>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3408601 w 8057208"/>
              <a:gd name="connsiteY0" fmla="*/ 19050 h 6867525"/>
              <a:gd name="connsiteX1" fmla="*/ 8057208 w 8057208"/>
              <a:gd name="connsiteY1" fmla="*/ 0 h 6867525"/>
              <a:gd name="connsiteX2" fmla="*/ 6955618 w 8057208"/>
              <a:gd name="connsiteY2" fmla="*/ 6867525 h 6867525"/>
              <a:gd name="connsiteX3" fmla="*/ 2 w 8057208"/>
              <a:gd name="connsiteY3" fmla="*/ 6867525 h 6867525"/>
              <a:gd name="connsiteX4" fmla="*/ 3408601 w 8057208"/>
              <a:gd name="connsiteY4" fmla="*/ 19050 h 6867525"/>
              <a:gd name="connsiteX0" fmla="*/ 0 w 4648607"/>
              <a:gd name="connsiteY0" fmla="*/ 19050 h 6867525"/>
              <a:gd name="connsiteX1" fmla="*/ 4648607 w 4648607"/>
              <a:gd name="connsiteY1" fmla="*/ 0 h 6867525"/>
              <a:gd name="connsiteX2" fmla="*/ 3547017 w 4648607"/>
              <a:gd name="connsiteY2" fmla="*/ 6867525 h 6867525"/>
              <a:gd name="connsiteX3" fmla="*/ 7025 w 4648607"/>
              <a:gd name="connsiteY3" fmla="*/ 6867525 h 6867525"/>
              <a:gd name="connsiteX4" fmla="*/ 0 w 4648607"/>
              <a:gd name="connsiteY4" fmla="*/ 19050 h 6867525"/>
              <a:gd name="connsiteX0" fmla="*/ 24589 w 4673196"/>
              <a:gd name="connsiteY0" fmla="*/ 19050 h 6877050"/>
              <a:gd name="connsiteX1" fmla="*/ 4673196 w 4673196"/>
              <a:gd name="connsiteY1" fmla="*/ 0 h 6877050"/>
              <a:gd name="connsiteX2" fmla="*/ 3571606 w 4673196"/>
              <a:gd name="connsiteY2" fmla="*/ 6867525 h 6877050"/>
              <a:gd name="connsiteX3" fmla="*/ 133 w 4673196"/>
              <a:gd name="connsiteY3" fmla="*/ 6877050 h 6877050"/>
              <a:gd name="connsiteX4" fmla="*/ 24589 w 4673196"/>
              <a:gd name="connsiteY4" fmla="*/ 19050 h 6877050"/>
              <a:gd name="connsiteX0" fmla="*/ 56004 w 4673130"/>
              <a:gd name="connsiteY0" fmla="*/ 9525 h 6877050"/>
              <a:gd name="connsiteX1" fmla="*/ 4673130 w 4673130"/>
              <a:gd name="connsiteY1" fmla="*/ 0 h 6877050"/>
              <a:gd name="connsiteX2" fmla="*/ 3571540 w 4673130"/>
              <a:gd name="connsiteY2" fmla="*/ 6867525 h 6877050"/>
              <a:gd name="connsiteX3" fmla="*/ 67 w 4673130"/>
              <a:gd name="connsiteY3" fmla="*/ 6877050 h 6877050"/>
              <a:gd name="connsiteX4" fmla="*/ 56004 w 4673130"/>
              <a:gd name="connsiteY4" fmla="*/ 9525 h 6877050"/>
              <a:gd name="connsiteX0" fmla="*/ 0 w 4695827"/>
              <a:gd name="connsiteY0" fmla="*/ 19050 h 6877050"/>
              <a:gd name="connsiteX1" fmla="*/ 4695827 w 4695827"/>
              <a:gd name="connsiteY1" fmla="*/ 0 h 6877050"/>
              <a:gd name="connsiteX2" fmla="*/ 3594237 w 4695827"/>
              <a:gd name="connsiteY2" fmla="*/ 6867525 h 6877050"/>
              <a:gd name="connsiteX3" fmla="*/ 22764 w 4695827"/>
              <a:gd name="connsiteY3" fmla="*/ 6877050 h 6877050"/>
              <a:gd name="connsiteX4" fmla="*/ 0 w 4695827"/>
              <a:gd name="connsiteY4" fmla="*/ 19050 h 6877050"/>
              <a:gd name="connsiteX0" fmla="*/ 0 w 4743048"/>
              <a:gd name="connsiteY0" fmla="*/ 0 h 6877050"/>
              <a:gd name="connsiteX1" fmla="*/ 4743048 w 4743048"/>
              <a:gd name="connsiteY1" fmla="*/ 0 h 6877050"/>
              <a:gd name="connsiteX2" fmla="*/ 3641458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69985 w 4743048"/>
              <a:gd name="connsiteY3" fmla="*/ 6877050 h 6877050"/>
              <a:gd name="connsiteX4" fmla="*/ 0 w 4743048"/>
              <a:gd name="connsiteY4" fmla="*/ 0 h 6877050"/>
              <a:gd name="connsiteX0" fmla="*/ 0 w 4743048"/>
              <a:gd name="connsiteY0" fmla="*/ 0 h 6877050"/>
              <a:gd name="connsiteX1" fmla="*/ 4743048 w 4743048"/>
              <a:gd name="connsiteY1" fmla="*/ 0 h 6877050"/>
              <a:gd name="connsiteX2" fmla="*/ 3063701 w 4743048"/>
              <a:gd name="connsiteY2" fmla="*/ 6867525 h 6877050"/>
              <a:gd name="connsiteX3" fmla="*/ 144056 w 4743048"/>
              <a:gd name="connsiteY3" fmla="*/ 6877050 h 6877050"/>
              <a:gd name="connsiteX4" fmla="*/ 0 w 4743048"/>
              <a:gd name="connsiteY4" fmla="*/ 0 h 6877050"/>
              <a:gd name="connsiteX0" fmla="*/ 0 w 4743048"/>
              <a:gd name="connsiteY0" fmla="*/ 0 h 6867525"/>
              <a:gd name="connsiteX1" fmla="*/ 4743048 w 4743048"/>
              <a:gd name="connsiteY1" fmla="*/ 0 h 6867525"/>
              <a:gd name="connsiteX2" fmla="*/ 3063701 w 4743048"/>
              <a:gd name="connsiteY2" fmla="*/ 6867525 h 6867525"/>
              <a:gd name="connsiteX3" fmla="*/ 99614 w 4743048"/>
              <a:gd name="connsiteY3" fmla="*/ 6859121 h 6867525"/>
              <a:gd name="connsiteX4" fmla="*/ 0 w 4743048"/>
              <a:gd name="connsiteY4" fmla="*/ 0 h 6867525"/>
              <a:gd name="connsiteX0" fmla="*/ 10812 w 4753860"/>
              <a:gd name="connsiteY0" fmla="*/ 0 h 6887696"/>
              <a:gd name="connsiteX1" fmla="*/ 4753860 w 4753860"/>
              <a:gd name="connsiteY1" fmla="*/ 0 h 6887696"/>
              <a:gd name="connsiteX2" fmla="*/ 3074513 w 4753860"/>
              <a:gd name="connsiteY2" fmla="*/ 6867525 h 6887696"/>
              <a:gd name="connsiteX3" fmla="*/ 244 w 4753860"/>
              <a:gd name="connsiteY3" fmla="*/ 6887696 h 6887696"/>
              <a:gd name="connsiteX4" fmla="*/ 10812 w 4753860"/>
              <a:gd name="connsiteY4" fmla="*/ 0 h 6887696"/>
              <a:gd name="connsiteX0" fmla="*/ 10814 w 4753862"/>
              <a:gd name="connsiteY0" fmla="*/ 0 h 6887696"/>
              <a:gd name="connsiteX1" fmla="*/ 4753862 w 4753862"/>
              <a:gd name="connsiteY1" fmla="*/ 0 h 6887696"/>
              <a:gd name="connsiteX2" fmla="*/ 2932854 w 4753862"/>
              <a:gd name="connsiteY2" fmla="*/ 6858000 h 6887696"/>
              <a:gd name="connsiteX3" fmla="*/ 246 w 4753862"/>
              <a:gd name="connsiteY3" fmla="*/ 6887696 h 6887696"/>
              <a:gd name="connsiteX4" fmla="*/ 10814 w 4753862"/>
              <a:gd name="connsiteY4" fmla="*/ 0 h 6887696"/>
              <a:gd name="connsiteX0" fmla="*/ 0 w 4743048"/>
              <a:gd name="connsiteY0" fmla="*/ 0 h 6878171"/>
              <a:gd name="connsiteX1" fmla="*/ 4743048 w 4743048"/>
              <a:gd name="connsiteY1" fmla="*/ 0 h 6878171"/>
              <a:gd name="connsiteX2" fmla="*/ 2922040 w 4743048"/>
              <a:gd name="connsiteY2" fmla="*/ 6858000 h 6878171"/>
              <a:gd name="connsiteX3" fmla="*/ 5172 w 4743048"/>
              <a:gd name="connsiteY3" fmla="*/ 6878171 h 6878171"/>
              <a:gd name="connsiteX4" fmla="*/ 0 w 4743048"/>
              <a:gd name="connsiteY4" fmla="*/ 0 h 6878171"/>
              <a:gd name="connsiteX0" fmla="*/ 10812 w 4753860"/>
              <a:gd name="connsiteY0" fmla="*/ 0 h 6887696"/>
              <a:gd name="connsiteX1" fmla="*/ 4753860 w 4753860"/>
              <a:gd name="connsiteY1" fmla="*/ 0 h 6887696"/>
              <a:gd name="connsiteX2" fmla="*/ 2932852 w 4753860"/>
              <a:gd name="connsiteY2" fmla="*/ 6858000 h 6887696"/>
              <a:gd name="connsiteX3" fmla="*/ 244 w 4753860"/>
              <a:gd name="connsiteY3" fmla="*/ 6887696 h 6887696"/>
              <a:gd name="connsiteX4" fmla="*/ 10812 w 4753860"/>
              <a:gd name="connsiteY4" fmla="*/ 0 h 6887696"/>
              <a:gd name="connsiteX0" fmla="*/ 10814 w 4753862"/>
              <a:gd name="connsiteY0" fmla="*/ 0 h 6887696"/>
              <a:gd name="connsiteX1" fmla="*/ 4753862 w 4753862"/>
              <a:gd name="connsiteY1" fmla="*/ 0 h 6887696"/>
              <a:gd name="connsiteX2" fmla="*/ 2917113 w 4753862"/>
              <a:gd name="connsiteY2" fmla="*/ 6867525 h 6887696"/>
              <a:gd name="connsiteX3" fmla="*/ 246 w 4753862"/>
              <a:gd name="connsiteY3" fmla="*/ 6887696 h 6887696"/>
              <a:gd name="connsiteX4" fmla="*/ 10814 w 4753862"/>
              <a:gd name="connsiteY4" fmla="*/ 0 h 6887696"/>
              <a:gd name="connsiteX0" fmla="*/ 0 w 4743048"/>
              <a:gd name="connsiteY0" fmla="*/ 0 h 6868646"/>
              <a:gd name="connsiteX1" fmla="*/ 4743048 w 4743048"/>
              <a:gd name="connsiteY1" fmla="*/ 0 h 6868646"/>
              <a:gd name="connsiteX2" fmla="*/ 2906299 w 4743048"/>
              <a:gd name="connsiteY2" fmla="*/ 6867525 h 6868646"/>
              <a:gd name="connsiteX3" fmla="*/ 5172 w 4743048"/>
              <a:gd name="connsiteY3" fmla="*/ 6868646 h 6868646"/>
              <a:gd name="connsiteX4" fmla="*/ 0 w 4743048"/>
              <a:gd name="connsiteY4" fmla="*/ 0 h 6868646"/>
              <a:gd name="connsiteX0" fmla="*/ 0 w 4774528"/>
              <a:gd name="connsiteY0" fmla="*/ 0 h 6868646"/>
              <a:gd name="connsiteX1" fmla="*/ 4774528 w 4774528"/>
              <a:gd name="connsiteY1" fmla="*/ 0 h 6868646"/>
              <a:gd name="connsiteX2" fmla="*/ 2937779 w 4774528"/>
              <a:gd name="connsiteY2" fmla="*/ 6867525 h 6868646"/>
              <a:gd name="connsiteX3" fmla="*/ 36652 w 4774528"/>
              <a:gd name="connsiteY3" fmla="*/ 6868646 h 6868646"/>
              <a:gd name="connsiteX4" fmla="*/ 0 w 4774528"/>
              <a:gd name="connsiteY4" fmla="*/ 0 h 6868646"/>
              <a:gd name="connsiteX0" fmla="*/ 0 w 4774528"/>
              <a:gd name="connsiteY0" fmla="*/ 0 h 6868646"/>
              <a:gd name="connsiteX1" fmla="*/ 4774528 w 4774528"/>
              <a:gd name="connsiteY1" fmla="*/ 0 h 6868646"/>
              <a:gd name="connsiteX2" fmla="*/ 2985000 w 4774528"/>
              <a:gd name="connsiteY2" fmla="*/ 6858000 h 6868646"/>
              <a:gd name="connsiteX3" fmla="*/ 36652 w 4774528"/>
              <a:gd name="connsiteY3" fmla="*/ 6868646 h 6868646"/>
              <a:gd name="connsiteX4" fmla="*/ 0 w 4774528"/>
              <a:gd name="connsiteY4" fmla="*/ 0 h 6868646"/>
              <a:gd name="connsiteX0" fmla="*/ 0 w 4774528"/>
              <a:gd name="connsiteY0" fmla="*/ 0 h 6877050"/>
              <a:gd name="connsiteX1" fmla="*/ 4774528 w 4774528"/>
              <a:gd name="connsiteY1" fmla="*/ 0 h 6877050"/>
              <a:gd name="connsiteX2" fmla="*/ 2985000 w 4774528"/>
              <a:gd name="connsiteY2" fmla="*/ 6877050 h 6877050"/>
              <a:gd name="connsiteX3" fmla="*/ 36652 w 4774528"/>
              <a:gd name="connsiteY3" fmla="*/ 6868646 h 6877050"/>
              <a:gd name="connsiteX4" fmla="*/ 0 w 4774528"/>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4528" h="6877050">
                <a:moveTo>
                  <a:pt x="0" y="0"/>
                </a:moveTo>
                <a:lnTo>
                  <a:pt x="4774528" y="0"/>
                </a:lnTo>
                <a:lnTo>
                  <a:pt x="2985000" y="6877050"/>
                </a:lnTo>
                <a:lnTo>
                  <a:pt x="36652" y="6868646"/>
                </a:lnTo>
                <a:cubicBezTo>
                  <a:pt x="34310" y="4579471"/>
                  <a:pt x="2342" y="2289175"/>
                  <a:pt x="0" y="0"/>
                </a:cubicBezTo>
                <a:close/>
              </a:path>
            </a:pathLst>
          </a:custGeom>
        </p:spPr>
        <p:txBody>
          <a:bodyPr/>
          <a:lstStyle>
            <a:lvl1pPr marL="0" indent="0">
              <a:buNone/>
              <a:defRPr baseline="-250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48793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ekst wit 1/3 blauw">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3257550" y="845551"/>
            <a:ext cx="8406581" cy="381000"/>
          </a:xfrm>
          <a:prstGeom prst="rect">
            <a:avLst/>
          </a:prstGeom>
        </p:spPr>
        <p:txBody>
          <a:bodyPr>
            <a:noAutofit/>
          </a:bodyPr>
          <a:lstStyle>
            <a:lvl1pPr>
              <a:defRPr sz="2800" b="1" i="1">
                <a:solidFill>
                  <a:srgbClr val="0087A8"/>
                </a:solidFill>
                <a:latin typeface="+mj-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3257550" y="1439492"/>
            <a:ext cx="8406581" cy="4258830"/>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819430" y="6203493"/>
            <a:ext cx="1371936" cy="654507"/>
          </a:xfrm>
          <a:prstGeom prst="rect">
            <a:avLst/>
          </a:prstGeom>
        </p:spPr>
      </p:pic>
      <p:pic>
        <p:nvPicPr>
          <p:cNvPr id="4" name="Afbeelding 3">
            <a:extLst>
              <a:ext uri="{FF2B5EF4-FFF2-40B4-BE49-F238E27FC236}">
                <a16:creationId xmlns:a16="http://schemas.microsoft.com/office/drawing/2014/main" id="{CA39F04A-46A7-463D-B017-C361BB7E6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0460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ekst wit 1/3 groen">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3257550" y="845551"/>
            <a:ext cx="8406581" cy="381000"/>
          </a:xfrm>
          <a:prstGeom prst="rect">
            <a:avLst/>
          </a:prstGeom>
        </p:spPr>
        <p:txBody>
          <a:bodyPr>
            <a:noAutofit/>
          </a:bodyPr>
          <a:lstStyle>
            <a:lvl1pPr>
              <a:defRPr sz="2800" b="1" i="1">
                <a:solidFill>
                  <a:schemeClr val="accent2"/>
                </a:solidFill>
                <a:latin typeface="+mj-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3257550" y="1439492"/>
            <a:ext cx="8406581" cy="4258830"/>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819430" y="6203493"/>
            <a:ext cx="1371936" cy="654507"/>
          </a:xfrm>
          <a:prstGeom prst="rect">
            <a:avLst/>
          </a:prstGeom>
        </p:spPr>
      </p:pic>
      <p:pic>
        <p:nvPicPr>
          <p:cNvPr id="4" name="Afbeelding 3">
            <a:extLst>
              <a:ext uri="{FF2B5EF4-FFF2-40B4-BE49-F238E27FC236}">
                <a16:creationId xmlns:a16="http://schemas.microsoft.com/office/drawing/2014/main" id="{B8E38768-1EDB-4A4F-9F8B-BE4AB5FA8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2562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blauw">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75A62B0-9F8E-4852-91E7-014057DAD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hasCustomPrompt="1"/>
          </p:nvPr>
        </p:nvSpPr>
        <p:spPr>
          <a:xfrm>
            <a:off x="290833" y="559800"/>
            <a:ext cx="6129786" cy="727369"/>
          </a:xfrm>
          <a:prstGeom prst="rect">
            <a:avLst/>
          </a:prstGeom>
        </p:spPr>
        <p:txBody>
          <a:bodyPr>
            <a:noAutofit/>
          </a:bodyPr>
          <a:lstStyle>
            <a:lvl1pPr>
              <a:defRPr sz="6000" b="1" i="1">
                <a:solidFill>
                  <a:schemeClr val="bg1"/>
                </a:solidFill>
                <a:latin typeface="+mj-lt"/>
                <a:cs typeface="Arial" panose="020B0604020202020204" pitchFamily="34" charset="0"/>
              </a:defRPr>
            </a:lvl1pPr>
          </a:lstStyle>
          <a:p>
            <a:r>
              <a:rPr lang="nl-NL" dirty="0"/>
              <a:t>Klik om titel te bewerken</a:t>
            </a:r>
          </a:p>
        </p:txBody>
      </p:sp>
      <p:sp>
        <p:nvSpPr>
          <p:cNvPr id="12" name="Tijdelijke aanduiding voor tekst 5">
            <a:extLst>
              <a:ext uri="{FF2B5EF4-FFF2-40B4-BE49-F238E27FC236}">
                <a16:creationId xmlns:a16="http://schemas.microsoft.com/office/drawing/2014/main" id="{3D0072B7-FAAC-4946-AA3A-8F6BE7A951C3}"/>
              </a:ext>
            </a:extLst>
          </p:cNvPr>
          <p:cNvSpPr>
            <a:spLocks noGrp="1"/>
          </p:cNvSpPr>
          <p:nvPr>
            <p:ph type="body" sz="quarter" idx="11"/>
          </p:nvPr>
        </p:nvSpPr>
        <p:spPr>
          <a:xfrm>
            <a:off x="290833" y="2406356"/>
            <a:ext cx="5805167" cy="381000"/>
          </a:xfrm>
          <a:prstGeom prst="rect">
            <a:avLst/>
          </a:prstGeom>
        </p:spPr>
        <p:txBody>
          <a:bodyPr anchor="ctr"/>
          <a:lstStyle>
            <a:lvl1pPr marL="0" indent="0" algn="l">
              <a:buNone/>
              <a:defRPr sz="2000" b="0">
                <a:solidFill>
                  <a:schemeClr val="bg1"/>
                </a:solidFill>
                <a:latin typeface="+mn-lt"/>
                <a:cs typeface="Arial" panose="020B0604020202020204" pitchFamily="34" charset="0"/>
              </a:defRPr>
            </a:lvl1pPr>
            <a:lvl5pPr>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2850063D-0DDE-4585-BFB6-5BF51CF8F599}"/>
              </a:ext>
            </a:extLst>
          </p:cNvPr>
          <p:cNvSpPr>
            <a:spLocks noGrp="1"/>
          </p:cNvSpPr>
          <p:nvPr>
            <p:ph type="pic" sz="quarter" idx="12"/>
          </p:nvPr>
        </p:nvSpPr>
        <p:spPr>
          <a:xfrm>
            <a:off x="5783180" y="0"/>
            <a:ext cx="6423158" cy="6872472"/>
          </a:xfrm>
          <a:custGeom>
            <a:avLst/>
            <a:gdLst>
              <a:gd name="connsiteX0" fmla="*/ 0 w 5805487"/>
              <a:gd name="connsiteY0" fmla="*/ 0 h 6946900"/>
              <a:gd name="connsiteX1" fmla="*/ 5805487 w 5805487"/>
              <a:gd name="connsiteY1" fmla="*/ 0 h 6946900"/>
              <a:gd name="connsiteX2" fmla="*/ 5805487 w 5805487"/>
              <a:gd name="connsiteY2" fmla="*/ 6946900 h 6946900"/>
              <a:gd name="connsiteX3" fmla="*/ 0 w 5805487"/>
              <a:gd name="connsiteY3" fmla="*/ 6946900 h 6946900"/>
              <a:gd name="connsiteX4" fmla="*/ 0 w 5805487"/>
              <a:gd name="connsiteY4" fmla="*/ 0 h 6946900"/>
              <a:gd name="connsiteX0" fmla="*/ 1105786 w 6911273"/>
              <a:gd name="connsiteY0" fmla="*/ 0 h 6946900"/>
              <a:gd name="connsiteX1" fmla="*/ 6911273 w 6911273"/>
              <a:gd name="connsiteY1" fmla="*/ 0 h 6946900"/>
              <a:gd name="connsiteX2" fmla="*/ 6911273 w 6911273"/>
              <a:gd name="connsiteY2" fmla="*/ 6946900 h 6946900"/>
              <a:gd name="connsiteX3" fmla="*/ 0 w 6911273"/>
              <a:gd name="connsiteY3" fmla="*/ 6872472 h 6946900"/>
              <a:gd name="connsiteX4" fmla="*/ 1105786 w 6911273"/>
              <a:gd name="connsiteY4" fmla="*/ 0 h 6946900"/>
              <a:gd name="connsiteX0" fmla="*/ 1105786 w 6911273"/>
              <a:gd name="connsiteY0" fmla="*/ 0 h 6872472"/>
              <a:gd name="connsiteX1" fmla="*/ 6911273 w 6911273"/>
              <a:gd name="connsiteY1" fmla="*/ 0 h 6872472"/>
              <a:gd name="connsiteX2" fmla="*/ 6464706 w 6911273"/>
              <a:gd name="connsiteY2" fmla="*/ 6872472 h 6872472"/>
              <a:gd name="connsiteX3" fmla="*/ 0 w 6911273"/>
              <a:gd name="connsiteY3" fmla="*/ 6872472 h 6872472"/>
              <a:gd name="connsiteX4" fmla="*/ 1105786 w 6911273"/>
              <a:gd name="connsiteY4" fmla="*/ 0 h 6872472"/>
              <a:gd name="connsiteX0" fmla="*/ 1105786 w 6496603"/>
              <a:gd name="connsiteY0" fmla="*/ 0 h 6872472"/>
              <a:gd name="connsiteX1" fmla="*/ 6496603 w 6496603"/>
              <a:gd name="connsiteY1" fmla="*/ 10633 h 6872472"/>
              <a:gd name="connsiteX2" fmla="*/ 6464706 w 6496603"/>
              <a:gd name="connsiteY2" fmla="*/ 6872472 h 6872472"/>
              <a:gd name="connsiteX3" fmla="*/ 0 w 6496603"/>
              <a:gd name="connsiteY3" fmla="*/ 6872472 h 6872472"/>
              <a:gd name="connsiteX4" fmla="*/ 1105786 w 6496603"/>
              <a:gd name="connsiteY4" fmla="*/ 0 h 6872472"/>
              <a:gd name="connsiteX0" fmla="*/ 1120858 w 6511675"/>
              <a:gd name="connsiteY0" fmla="*/ 0 h 6872472"/>
              <a:gd name="connsiteX1" fmla="*/ 6511675 w 6511675"/>
              <a:gd name="connsiteY1" fmla="*/ 10633 h 6872472"/>
              <a:gd name="connsiteX2" fmla="*/ 6479778 w 6511675"/>
              <a:gd name="connsiteY2" fmla="*/ 6872472 h 6872472"/>
              <a:gd name="connsiteX3" fmla="*/ 0 w 6511675"/>
              <a:gd name="connsiteY3" fmla="*/ 6862424 h 6872472"/>
              <a:gd name="connsiteX4" fmla="*/ 1120858 w 6511675"/>
              <a:gd name="connsiteY4" fmla="*/ 0 h 6872472"/>
              <a:gd name="connsiteX0" fmla="*/ 1120858 w 6506358"/>
              <a:gd name="connsiteY0" fmla="*/ 0 h 6872472"/>
              <a:gd name="connsiteX1" fmla="*/ 6506358 w 6506358"/>
              <a:gd name="connsiteY1" fmla="*/ 1 h 6872472"/>
              <a:gd name="connsiteX2" fmla="*/ 6479778 w 6506358"/>
              <a:gd name="connsiteY2" fmla="*/ 6872472 h 6872472"/>
              <a:gd name="connsiteX3" fmla="*/ 0 w 6506358"/>
              <a:gd name="connsiteY3" fmla="*/ 6862424 h 6872472"/>
              <a:gd name="connsiteX4" fmla="*/ 1120858 w 6506358"/>
              <a:gd name="connsiteY4" fmla="*/ 0 h 6872472"/>
              <a:gd name="connsiteX0" fmla="*/ 1120858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20858 w 6490409"/>
              <a:gd name="connsiteY4" fmla="*/ 0 h 6872472"/>
              <a:gd name="connsiteX0" fmla="*/ 1168483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68483 w 6490409"/>
              <a:gd name="connsiteY4" fmla="*/ 0 h 6872472"/>
              <a:gd name="connsiteX0" fmla="*/ 1092283 w 6414209"/>
              <a:gd name="connsiteY0" fmla="*/ 0 h 6872472"/>
              <a:gd name="connsiteX1" fmla="*/ 6414209 w 6414209"/>
              <a:gd name="connsiteY1" fmla="*/ 1 h 6872472"/>
              <a:gd name="connsiteX2" fmla="*/ 6403578 w 6414209"/>
              <a:gd name="connsiteY2" fmla="*/ 6872472 h 6872472"/>
              <a:gd name="connsiteX3" fmla="*/ 0 w 6414209"/>
              <a:gd name="connsiteY3" fmla="*/ 6862424 h 6872472"/>
              <a:gd name="connsiteX4" fmla="*/ 1092283 w 6414209"/>
              <a:gd name="connsiteY4" fmla="*/ 0 h 6872472"/>
              <a:gd name="connsiteX0" fmla="*/ 1092283 w 6423158"/>
              <a:gd name="connsiteY0" fmla="*/ 0 h 6872472"/>
              <a:gd name="connsiteX1" fmla="*/ 6414209 w 6423158"/>
              <a:gd name="connsiteY1" fmla="*/ 1 h 6872472"/>
              <a:gd name="connsiteX2" fmla="*/ 6422628 w 6423158"/>
              <a:gd name="connsiteY2" fmla="*/ 6872472 h 6872472"/>
              <a:gd name="connsiteX3" fmla="*/ 0 w 6423158"/>
              <a:gd name="connsiteY3" fmla="*/ 6862424 h 6872472"/>
              <a:gd name="connsiteX4" fmla="*/ 1092283 w 6423158"/>
              <a:gd name="connsiteY4" fmla="*/ 0 h 687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158" h="6872472">
                <a:moveTo>
                  <a:pt x="1092283" y="0"/>
                </a:moveTo>
                <a:lnTo>
                  <a:pt x="6414209" y="1"/>
                </a:lnTo>
                <a:cubicBezTo>
                  <a:pt x="6410665" y="2290825"/>
                  <a:pt x="6426172" y="4581648"/>
                  <a:pt x="6422628" y="6872472"/>
                </a:cubicBezTo>
                <a:lnTo>
                  <a:pt x="0" y="6862424"/>
                </a:lnTo>
                <a:lnTo>
                  <a:pt x="1092283" y="0"/>
                </a:lnTo>
                <a:close/>
              </a:path>
            </a:pathLst>
          </a:custGeom>
        </p:spPr>
        <p:txBody>
          <a:bodyPr/>
          <a:lstStyle>
            <a:lvl1pPr marL="0" indent="0">
              <a:buNone/>
              <a:defRPr/>
            </a:lvl1pPr>
          </a:lstStyle>
          <a:p>
            <a:r>
              <a:rPr lang="nl-NL"/>
              <a:t>Klik op het pictogram als u een afbeelding wilt toevoegen</a:t>
            </a:r>
            <a:endParaRPr lang="nl-NL" dirty="0"/>
          </a:p>
        </p:txBody>
      </p:sp>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Tree>
    <p:extLst>
      <p:ext uri="{BB962C8B-B14F-4D97-AF65-F5344CB8AC3E}">
        <p14:creationId xmlns:p14="http://schemas.microsoft.com/office/powerpoint/2010/main" val="4097346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ekst blauw 2/3 foto">
    <p:bg>
      <p:bgPr>
        <a:solidFill>
          <a:srgbClr val="0087A8"/>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8134349" y="845551"/>
            <a:ext cx="3529781" cy="381000"/>
          </a:xfrm>
          <a:prstGeom prst="rect">
            <a:avLst/>
          </a:prstGeom>
        </p:spPr>
        <p:txBody>
          <a:bodyPr>
            <a:noAutofit/>
          </a:bodyPr>
          <a:lstStyle>
            <a:lvl1pPr>
              <a:defRPr sz="2800" b="1" i="1">
                <a:solidFill>
                  <a:schemeClr val="bg1"/>
                </a:solidFill>
                <a:latin typeface="+mj-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8134348" y="1753619"/>
            <a:ext cx="3529782" cy="4258830"/>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
        <p:nvSpPr>
          <p:cNvPr id="3" name="Tijdelijke aanduiding voor afbeelding 2">
            <a:extLst>
              <a:ext uri="{FF2B5EF4-FFF2-40B4-BE49-F238E27FC236}">
                <a16:creationId xmlns:a16="http://schemas.microsoft.com/office/drawing/2014/main" id="{FF3A2CF6-CB72-4F7C-9FED-2BDA7DA2697B}"/>
              </a:ext>
            </a:extLst>
          </p:cNvPr>
          <p:cNvSpPr>
            <a:spLocks noGrp="1"/>
          </p:cNvSpPr>
          <p:nvPr>
            <p:ph type="pic" sz="quarter" idx="13"/>
          </p:nvPr>
        </p:nvSpPr>
        <p:spPr>
          <a:xfrm>
            <a:off x="-19051" y="-19050"/>
            <a:ext cx="7327900" cy="6895942"/>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4038207 w 12102438"/>
              <a:gd name="connsiteY0" fmla="*/ 0 h 6867525"/>
              <a:gd name="connsiteX1" fmla="*/ 12102438 w 12102438"/>
              <a:gd name="connsiteY1" fmla="*/ 0 h 6867525"/>
              <a:gd name="connsiteX2" fmla="*/ 11000848 w 12102438"/>
              <a:gd name="connsiteY2" fmla="*/ 6867525 h 6867525"/>
              <a:gd name="connsiteX3" fmla="*/ 0 w 12102438"/>
              <a:gd name="connsiteY3" fmla="*/ 6848475 h 6867525"/>
              <a:gd name="connsiteX4" fmla="*/ 4038207 w 12102438"/>
              <a:gd name="connsiteY4" fmla="*/ 0 h 6867525"/>
              <a:gd name="connsiteX0" fmla="*/ 0 w 12109463"/>
              <a:gd name="connsiteY0" fmla="*/ 0 h 6886575"/>
              <a:gd name="connsiteX1" fmla="*/ 12109463 w 12109463"/>
              <a:gd name="connsiteY1" fmla="*/ 19050 h 6886575"/>
              <a:gd name="connsiteX2" fmla="*/ 11007873 w 12109463"/>
              <a:gd name="connsiteY2" fmla="*/ 6886575 h 6886575"/>
              <a:gd name="connsiteX3" fmla="*/ 7025 w 12109463"/>
              <a:gd name="connsiteY3" fmla="*/ 6867525 h 6886575"/>
              <a:gd name="connsiteX4" fmla="*/ 0 w 12109463"/>
              <a:gd name="connsiteY4" fmla="*/ 0 h 6886575"/>
              <a:gd name="connsiteX0" fmla="*/ 0 w 12109463"/>
              <a:gd name="connsiteY0" fmla="*/ 0 h 6867525"/>
              <a:gd name="connsiteX1" fmla="*/ 12109463 w 12109463"/>
              <a:gd name="connsiteY1" fmla="*/ 19050 h 6867525"/>
              <a:gd name="connsiteX2" fmla="*/ 11039354 w 12109463"/>
              <a:gd name="connsiteY2" fmla="*/ 6829895 h 6867525"/>
              <a:gd name="connsiteX3" fmla="*/ 7025 w 12109463"/>
              <a:gd name="connsiteY3" fmla="*/ 6867525 h 6867525"/>
              <a:gd name="connsiteX4" fmla="*/ 0 w 12109463"/>
              <a:gd name="connsiteY4" fmla="*/ 0 h 6867525"/>
              <a:gd name="connsiteX0" fmla="*/ 0 w 12109463"/>
              <a:gd name="connsiteY0" fmla="*/ 0 h 6839185"/>
              <a:gd name="connsiteX1" fmla="*/ 12109463 w 12109463"/>
              <a:gd name="connsiteY1" fmla="*/ 19050 h 6839185"/>
              <a:gd name="connsiteX2" fmla="*/ 11039354 w 12109463"/>
              <a:gd name="connsiteY2" fmla="*/ 6829895 h 6839185"/>
              <a:gd name="connsiteX3" fmla="*/ 22765 w 12109463"/>
              <a:gd name="connsiteY3" fmla="*/ 6839185 h 6839185"/>
              <a:gd name="connsiteX4" fmla="*/ 0 w 12109463"/>
              <a:gd name="connsiteY4" fmla="*/ 0 h 683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9463" h="6839185">
                <a:moveTo>
                  <a:pt x="0" y="0"/>
                </a:moveTo>
                <a:lnTo>
                  <a:pt x="12109463" y="19050"/>
                </a:lnTo>
                <a:lnTo>
                  <a:pt x="11039354" y="6829895"/>
                </a:lnTo>
                <a:lnTo>
                  <a:pt x="22765" y="6839185"/>
                </a:lnTo>
                <a:cubicBezTo>
                  <a:pt x="20423" y="4550010"/>
                  <a:pt x="2342" y="2289175"/>
                  <a:pt x="0" y="0"/>
                </a:cubicBezTo>
                <a:close/>
              </a:path>
            </a:pathLst>
          </a:custGeom>
        </p:spPr>
        <p:txBody>
          <a:bodyPr/>
          <a:lstStyle/>
          <a:p>
            <a:r>
              <a:rPr lang="nl-NL"/>
              <a:t>Klik op het pictogram als u een afbeelding wilt toevoegen</a:t>
            </a:r>
          </a:p>
        </p:txBody>
      </p:sp>
    </p:spTree>
    <p:extLst>
      <p:ext uri="{BB962C8B-B14F-4D97-AF65-F5344CB8AC3E}">
        <p14:creationId xmlns:p14="http://schemas.microsoft.com/office/powerpoint/2010/main" val="261812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ekst groen 2/3 foto">
    <p:bg>
      <p:bgPr>
        <a:solidFill>
          <a:schemeClr val="accent2"/>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8134349" y="845551"/>
            <a:ext cx="3529781" cy="381000"/>
          </a:xfrm>
          <a:prstGeom prst="rect">
            <a:avLst/>
          </a:prstGeom>
        </p:spPr>
        <p:txBody>
          <a:bodyPr>
            <a:noAutofit/>
          </a:bodyPr>
          <a:lstStyle>
            <a:lvl1pPr>
              <a:defRPr sz="2800" b="1" i="1">
                <a:solidFill>
                  <a:schemeClr val="bg1"/>
                </a:solidFill>
                <a:latin typeface="+mj-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8134348" y="1753619"/>
            <a:ext cx="3529782" cy="4258830"/>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
        <p:nvSpPr>
          <p:cNvPr id="6" name="Tijdelijke aanduiding voor afbeelding 2">
            <a:extLst>
              <a:ext uri="{FF2B5EF4-FFF2-40B4-BE49-F238E27FC236}">
                <a16:creationId xmlns:a16="http://schemas.microsoft.com/office/drawing/2014/main" id="{4823E600-FDDD-4910-9F58-73466D978F38}"/>
              </a:ext>
            </a:extLst>
          </p:cNvPr>
          <p:cNvSpPr>
            <a:spLocks noGrp="1"/>
          </p:cNvSpPr>
          <p:nvPr>
            <p:ph type="pic" sz="quarter" idx="13"/>
          </p:nvPr>
        </p:nvSpPr>
        <p:spPr>
          <a:xfrm>
            <a:off x="-19051" y="-19050"/>
            <a:ext cx="7327900" cy="6895942"/>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4038207 w 12102438"/>
              <a:gd name="connsiteY0" fmla="*/ 0 h 6867525"/>
              <a:gd name="connsiteX1" fmla="*/ 12102438 w 12102438"/>
              <a:gd name="connsiteY1" fmla="*/ 0 h 6867525"/>
              <a:gd name="connsiteX2" fmla="*/ 11000848 w 12102438"/>
              <a:gd name="connsiteY2" fmla="*/ 6867525 h 6867525"/>
              <a:gd name="connsiteX3" fmla="*/ 0 w 12102438"/>
              <a:gd name="connsiteY3" fmla="*/ 6848475 h 6867525"/>
              <a:gd name="connsiteX4" fmla="*/ 4038207 w 12102438"/>
              <a:gd name="connsiteY4" fmla="*/ 0 h 6867525"/>
              <a:gd name="connsiteX0" fmla="*/ 0 w 12109463"/>
              <a:gd name="connsiteY0" fmla="*/ 0 h 6886575"/>
              <a:gd name="connsiteX1" fmla="*/ 12109463 w 12109463"/>
              <a:gd name="connsiteY1" fmla="*/ 19050 h 6886575"/>
              <a:gd name="connsiteX2" fmla="*/ 11007873 w 12109463"/>
              <a:gd name="connsiteY2" fmla="*/ 6886575 h 6886575"/>
              <a:gd name="connsiteX3" fmla="*/ 7025 w 12109463"/>
              <a:gd name="connsiteY3" fmla="*/ 6867525 h 6886575"/>
              <a:gd name="connsiteX4" fmla="*/ 0 w 12109463"/>
              <a:gd name="connsiteY4" fmla="*/ 0 h 6886575"/>
              <a:gd name="connsiteX0" fmla="*/ 0 w 12109463"/>
              <a:gd name="connsiteY0" fmla="*/ 0 h 6867525"/>
              <a:gd name="connsiteX1" fmla="*/ 12109463 w 12109463"/>
              <a:gd name="connsiteY1" fmla="*/ 19050 h 6867525"/>
              <a:gd name="connsiteX2" fmla="*/ 11039354 w 12109463"/>
              <a:gd name="connsiteY2" fmla="*/ 6829895 h 6867525"/>
              <a:gd name="connsiteX3" fmla="*/ 7025 w 12109463"/>
              <a:gd name="connsiteY3" fmla="*/ 6867525 h 6867525"/>
              <a:gd name="connsiteX4" fmla="*/ 0 w 12109463"/>
              <a:gd name="connsiteY4" fmla="*/ 0 h 6867525"/>
              <a:gd name="connsiteX0" fmla="*/ 0 w 12109463"/>
              <a:gd name="connsiteY0" fmla="*/ 0 h 6839185"/>
              <a:gd name="connsiteX1" fmla="*/ 12109463 w 12109463"/>
              <a:gd name="connsiteY1" fmla="*/ 19050 h 6839185"/>
              <a:gd name="connsiteX2" fmla="*/ 11039354 w 12109463"/>
              <a:gd name="connsiteY2" fmla="*/ 6829895 h 6839185"/>
              <a:gd name="connsiteX3" fmla="*/ 22765 w 12109463"/>
              <a:gd name="connsiteY3" fmla="*/ 6839185 h 6839185"/>
              <a:gd name="connsiteX4" fmla="*/ 0 w 12109463"/>
              <a:gd name="connsiteY4" fmla="*/ 0 h 683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9463" h="6839185">
                <a:moveTo>
                  <a:pt x="0" y="0"/>
                </a:moveTo>
                <a:lnTo>
                  <a:pt x="12109463" y="19050"/>
                </a:lnTo>
                <a:lnTo>
                  <a:pt x="11039354" y="6829895"/>
                </a:lnTo>
                <a:lnTo>
                  <a:pt x="22765" y="6839185"/>
                </a:lnTo>
                <a:cubicBezTo>
                  <a:pt x="20423" y="4550010"/>
                  <a:pt x="2342" y="2289175"/>
                  <a:pt x="0" y="0"/>
                </a:cubicBezTo>
                <a:close/>
              </a:path>
            </a:pathLst>
          </a:custGeom>
        </p:spPr>
        <p:txBody>
          <a:bodyPr/>
          <a:lstStyle/>
          <a:p>
            <a:r>
              <a:rPr lang="nl-NL"/>
              <a:t>Klik op het pictogram als u een afbeelding wilt toevoegen</a:t>
            </a:r>
          </a:p>
        </p:txBody>
      </p:sp>
    </p:spTree>
    <p:extLst>
      <p:ext uri="{BB962C8B-B14F-4D97-AF65-F5344CB8AC3E}">
        <p14:creationId xmlns:p14="http://schemas.microsoft.com/office/powerpoint/2010/main" val="3696667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ekst wit 2/3 foto">
    <p:bg>
      <p:bgPr>
        <a:solidFill>
          <a:schemeClr val="bg1"/>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8134349" y="845551"/>
            <a:ext cx="3529781" cy="381000"/>
          </a:xfrm>
          <a:prstGeom prst="rect">
            <a:avLst/>
          </a:prstGeom>
        </p:spPr>
        <p:txBody>
          <a:bodyPr>
            <a:noAutofit/>
          </a:bodyPr>
          <a:lstStyle>
            <a:lvl1pPr>
              <a:defRPr sz="2800" b="1" i="1">
                <a:solidFill>
                  <a:schemeClr val="accent1"/>
                </a:solidFill>
                <a:latin typeface="+mj-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8134348" y="1753619"/>
            <a:ext cx="3529782" cy="4258830"/>
          </a:xfrm>
          <a:prstGeom prst="rect">
            <a:avLst/>
          </a:prstGeom>
        </p:spPr>
        <p:txBody>
          <a:bodyPr>
            <a:normAutofit/>
          </a:bodyPr>
          <a:lstStyle>
            <a:lvl1pPr marL="0" indent="0">
              <a:buNone/>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
        <p:nvSpPr>
          <p:cNvPr id="6" name="Tijdelijke aanduiding voor afbeelding 2">
            <a:extLst>
              <a:ext uri="{FF2B5EF4-FFF2-40B4-BE49-F238E27FC236}">
                <a16:creationId xmlns:a16="http://schemas.microsoft.com/office/drawing/2014/main" id="{EB864652-8486-4CBA-BA76-697403DC0CA1}"/>
              </a:ext>
            </a:extLst>
          </p:cNvPr>
          <p:cNvSpPr>
            <a:spLocks noGrp="1"/>
          </p:cNvSpPr>
          <p:nvPr>
            <p:ph type="pic" sz="quarter" idx="13"/>
          </p:nvPr>
        </p:nvSpPr>
        <p:spPr>
          <a:xfrm>
            <a:off x="-19051" y="-19050"/>
            <a:ext cx="7327900" cy="6895942"/>
          </a:xfrm>
          <a:custGeom>
            <a:avLst/>
            <a:gdLst>
              <a:gd name="connsiteX0" fmla="*/ 0 w 8032750"/>
              <a:gd name="connsiteY0" fmla="*/ 0 h 7267575"/>
              <a:gd name="connsiteX1" fmla="*/ 8032750 w 8032750"/>
              <a:gd name="connsiteY1" fmla="*/ 0 h 7267575"/>
              <a:gd name="connsiteX2" fmla="*/ 8032750 w 8032750"/>
              <a:gd name="connsiteY2" fmla="*/ 7267575 h 7267575"/>
              <a:gd name="connsiteX3" fmla="*/ 0 w 8032750"/>
              <a:gd name="connsiteY3" fmla="*/ 7267575 h 7267575"/>
              <a:gd name="connsiteX4" fmla="*/ 0 w 8032750"/>
              <a:gd name="connsiteY4" fmla="*/ 0 h 7267575"/>
              <a:gd name="connsiteX0" fmla="*/ 0 w 8032750"/>
              <a:gd name="connsiteY0" fmla="*/ 0 h 7267575"/>
              <a:gd name="connsiteX1" fmla="*/ 8032750 w 8032750"/>
              <a:gd name="connsiteY1" fmla="*/ 0 h 7267575"/>
              <a:gd name="connsiteX2" fmla="*/ 6946900 w 8032750"/>
              <a:gd name="connsiteY2" fmla="*/ 6867525 h 7267575"/>
              <a:gd name="connsiteX3" fmla="*/ 0 w 8032750"/>
              <a:gd name="connsiteY3" fmla="*/ 7267575 h 7267575"/>
              <a:gd name="connsiteX4" fmla="*/ 0 w 8032750"/>
              <a:gd name="connsiteY4" fmla="*/ 0 h 7267575"/>
              <a:gd name="connsiteX0" fmla="*/ 0 w 8032750"/>
              <a:gd name="connsiteY0" fmla="*/ 0 h 6867525"/>
              <a:gd name="connsiteX1" fmla="*/ 8032750 w 8032750"/>
              <a:gd name="connsiteY1" fmla="*/ 0 h 6867525"/>
              <a:gd name="connsiteX2" fmla="*/ 6946900 w 8032750"/>
              <a:gd name="connsiteY2" fmla="*/ 6867525 h 6867525"/>
              <a:gd name="connsiteX3" fmla="*/ 76200 w 8032750"/>
              <a:gd name="connsiteY3" fmla="*/ 6391275 h 6867525"/>
              <a:gd name="connsiteX4" fmla="*/ 0 w 8032750"/>
              <a:gd name="connsiteY4" fmla="*/ 0 h 6867525"/>
              <a:gd name="connsiteX0" fmla="*/ 0 w 8032750"/>
              <a:gd name="connsiteY0" fmla="*/ 0 h 6877050"/>
              <a:gd name="connsiteX1" fmla="*/ 8032750 w 8032750"/>
              <a:gd name="connsiteY1" fmla="*/ 0 h 6877050"/>
              <a:gd name="connsiteX2" fmla="*/ 6946900 w 8032750"/>
              <a:gd name="connsiteY2" fmla="*/ 6867525 h 6877050"/>
              <a:gd name="connsiteX3" fmla="*/ 85725 w 8032750"/>
              <a:gd name="connsiteY3" fmla="*/ 6877050 h 6877050"/>
              <a:gd name="connsiteX4" fmla="*/ 0 w 8032750"/>
              <a:gd name="connsiteY4" fmla="*/ 0 h 6877050"/>
              <a:gd name="connsiteX0" fmla="*/ 0 w 8001270"/>
              <a:gd name="connsiteY0" fmla="*/ 0 h 6877050"/>
              <a:gd name="connsiteX1" fmla="*/ 8001270 w 8001270"/>
              <a:gd name="connsiteY1" fmla="*/ 0 h 6877050"/>
              <a:gd name="connsiteX2" fmla="*/ 6915420 w 8001270"/>
              <a:gd name="connsiteY2" fmla="*/ 6867525 h 6877050"/>
              <a:gd name="connsiteX3" fmla="*/ 54245 w 8001270"/>
              <a:gd name="connsiteY3" fmla="*/ 6877050 h 6877050"/>
              <a:gd name="connsiteX4" fmla="*/ 0 w 8001270"/>
              <a:gd name="connsiteY4" fmla="*/ 0 h 6877050"/>
              <a:gd name="connsiteX0" fmla="*/ 0 w 8048491"/>
              <a:gd name="connsiteY0" fmla="*/ 0 h 6877050"/>
              <a:gd name="connsiteX1" fmla="*/ 8048491 w 8048491"/>
              <a:gd name="connsiteY1" fmla="*/ 0 h 6877050"/>
              <a:gd name="connsiteX2" fmla="*/ 6962641 w 8048491"/>
              <a:gd name="connsiteY2" fmla="*/ 6867525 h 6877050"/>
              <a:gd name="connsiteX3" fmla="*/ 101466 w 8048491"/>
              <a:gd name="connsiteY3" fmla="*/ 6877050 h 6877050"/>
              <a:gd name="connsiteX4" fmla="*/ 0 w 8048491"/>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101466 w 8064231"/>
              <a:gd name="connsiteY3" fmla="*/ 6877050 h 6877050"/>
              <a:gd name="connsiteX4" fmla="*/ 0 w 8064231"/>
              <a:gd name="connsiteY4" fmla="*/ 0 h 6877050"/>
              <a:gd name="connsiteX0" fmla="*/ 8715 w 8072946"/>
              <a:gd name="connsiteY0" fmla="*/ 0 h 6877050"/>
              <a:gd name="connsiteX1" fmla="*/ 8072946 w 8072946"/>
              <a:gd name="connsiteY1" fmla="*/ 0 h 6877050"/>
              <a:gd name="connsiteX2" fmla="*/ 6971356 w 8072946"/>
              <a:gd name="connsiteY2" fmla="*/ 6867525 h 6877050"/>
              <a:gd name="connsiteX3" fmla="*/ 0 w 8072946"/>
              <a:gd name="connsiteY3" fmla="*/ 6877050 h 6877050"/>
              <a:gd name="connsiteX4" fmla="*/ 8715 w 8072946"/>
              <a:gd name="connsiteY4" fmla="*/ 0 h 6877050"/>
              <a:gd name="connsiteX0" fmla="*/ 0 w 8064231"/>
              <a:gd name="connsiteY0" fmla="*/ 0 h 6877050"/>
              <a:gd name="connsiteX1" fmla="*/ 8064231 w 8064231"/>
              <a:gd name="connsiteY1" fmla="*/ 0 h 6877050"/>
              <a:gd name="connsiteX2" fmla="*/ 6962641 w 8064231"/>
              <a:gd name="connsiteY2" fmla="*/ 6867525 h 6877050"/>
              <a:gd name="connsiteX3" fmla="*/ 38506 w 8064231"/>
              <a:gd name="connsiteY3" fmla="*/ 6877050 h 6877050"/>
              <a:gd name="connsiteX4" fmla="*/ 0 w 8064231"/>
              <a:gd name="connsiteY4" fmla="*/ 0 h 6877050"/>
              <a:gd name="connsiteX0" fmla="*/ 0 w 8064231"/>
              <a:gd name="connsiteY0" fmla="*/ 0 h 6867525"/>
              <a:gd name="connsiteX1" fmla="*/ 8064231 w 8064231"/>
              <a:gd name="connsiteY1" fmla="*/ 0 h 6867525"/>
              <a:gd name="connsiteX2" fmla="*/ 6962641 w 8064231"/>
              <a:gd name="connsiteY2" fmla="*/ 6867525 h 6867525"/>
              <a:gd name="connsiteX3" fmla="*/ 7025 w 8064231"/>
              <a:gd name="connsiteY3" fmla="*/ 6867525 h 6867525"/>
              <a:gd name="connsiteX4" fmla="*/ 0 w 8064231"/>
              <a:gd name="connsiteY4" fmla="*/ 0 h 6867525"/>
              <a:gd name="connsiteX0" fmla="*/ 4038207 w 12102438"/>
              <a:gd name="connsiteY0" fmla="*/ 0 h 6867525"/>
              <a:gd name="connsiteX1" fmla="*/ 12102438 w 12102438"/>
              <a:gd name="connsiteY1" fmla="*/ 0 h 6867525"/>
              <a:gd name="connsiteX2" fmla="*/ 11000848 w 12102438"/>
              <a:gd name="connsiteY2" fmla="*/ 6867525 h 6867525"/>
              <a:gd name="connsiteX3" fmla="*/ 0 w 12102438"/>
              <a:gd name="connsiteY3" fmla="*/ 6848475 h 6867525"/>
              <a:gd name="connsiteX4" fmla="*/ 4038207 w 12102438"/>
              <a:gd name="connsiteY4" fmla="*/ 0 h 6867525"/>
              <a:gd name="connsiteX0" fmla="*/ 0 w 12109463"/>
              <a:gd name="connsiteY0" fmla="*/ 0 h 6886575"/>
              <a:gd name="connsiteX1" fmla="*/ 12109463 w 12109463"/>
              <a:gd name="connsiteY1" fmla="*/ 19050 h 6886575"/>
              <a:gd name="connsiteX2" fmla="*/ 11007873 w 12109463"/>
              <a:gd name="connsiteY2" fmla="*/ 6886575 h 6886575"/>
              <a:gd name="connsiteX3" fmla="*/ 7025 w 12109463"/>
              <a:gd name="connsiteY3" fmla="*/ 6867525 h 6886575"/>
              <a:gd name="connsiteX4" fmla="*/ 0 w 12109463"/>
              <a:gd name="connsiteY4" fmla="*/ 0 h 6886575"/>
              <a:gd name="connsiteX0" fmla="*/ 0 w 12109463"/>
              <a:gd name="connsiteY0" fmla="*/ 0 h 6867525"/>
              <a:gd name="connsiteX1" fmla="*/ 12109463 w 12109463"/>
              <a:gd name="connsiteY1" fmla="*/ 19050 h 6867525"/>
              <a:gd name="connsiteX2" fmla="*/ 11039354 w 12109463"/>
              <a:gd name="connsiteY2" fmla="*/ 6829895 h 6867525"/>
              <a:gd name="connsiteX3" fmla="*/ 7025 w 12109463"/>
              <a:gd name="connsiteY3" fmla="*/ 6867525 h 6867525"/>
              <a:gd name="connsiteX4" fmla="*/ 0 w 12109463"/>
              <a:gd name="connsiteY4" fmla="*/ 0 h 6867525"/>
              <a:gd name="connsiteX0" fmla="*/ 0 w 12109463"/>
              <a:gd name="connsiteY0" fmla="*/ 0 h 6839185"/>
              <a:gd name="connsiteX1" fmla="*/ 12109463 w 12109463"/>
              <a:gd name="connsiteY1" fmla="*/ 19050 h 6839185"/>
              <a:gd name="connsiteX2" fmla="*/ 11039354 w 12109463"/>
              <a:gd name="connsiteY2" fmla="*/ 6829895 h 6839185"/>
              <a:gd name="connsiteX3" fmla="*/ 22765 w 12109463"/>
              <a:gd name="connsiteY3" fmla="*/ 6839185 h 6839185"/>
              <a:gd name="connsiteX4" fmla="*/ 0 w 12109463"/>
              <a:gd name="connsiteY4" fmla="*/ 0 h 6839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9463" h="6839185">
                <a:moveTo>
                  <a:pt x="0" y="0"/>
                </a:moveTo>
                <a:lnTo>
                  <a:pt x="12109463" y="19050"/>
                </a:lnTo>
                <a:lnTo>
                  <a:pt x="11039354" y="6829895"/>
                </a:lnTo>
                <a:lnTo>
                  <a:pt x="22765" y="6839185"/>
                </a:lnTo>
                <a:cubicBezTo>
                  <a:pt x="20423" y="4550010"/>
                  <a:pt x="2342" y="2289175"/>
                  <a:pt x="0" y="0"/>
                </a:cubicBezTo>
                <a:close/>
              </a:path>
            </a:pathLst>
          </a:custGeom>
        </p:spPr>
        <p:txBody>
          <a:bodyPr/>
          <a:lstStyle/>
          <a:p>
            <a:r>
              <a:rPr lang="nl-NL"/>
              <a:t>Klik op het pictogram als u een afbeelding wilt toevoegen</a:t>
            </a:r>
          </a:p>
        </p:txBody>
      </p:sp>
      <p:pic>
        <p:nvPicPr>
          <p:cNvPr id="9" name="Picture 5">
            <a:extLst>
              <a:ext uri="{FF2B5EF4-FFF2-40B4-BE49-F238E27FC236}">
                <a16:creationId xmlns:a16="http://schemas.microsoft.com/office/drawing/2014/main" id="{96239052-A5FB-4569-9A46-AEC2DEDE7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3179327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ekst wit 2/3 blauw">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87CD8F1-AD68-4560-AD2A-AB9BAAC2E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7115175" y="845551"/>
            <a:ext cx="4548955" cy="381000"/>
          </a:xfrm>
          <a:prstGeom prst="rect">
            <a:avLst/>
          </a:prstGeom>
        </p:spPr>
        <p:txBody>
          <a:bodyPr>
            <a:noAutofit/>
          </a:bodyPr>
          <a:lstStyle>
            <a:lvl1pPr>
              <a:defRPr sz="2800" b="1" i="1">
                <a:solidFill>
                  <a:schemeClr val="accent1"/>
                </a:solidFill>
                <a:latin typeface="+mj-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7191375" y="1753619"/>
            <a:ext cx="4472755" cy="4258830"/>
          </a:xfrm>
          <a:prstGeom prst="rect">
            <a:avLst/>
          </a:prstGeom>
        </p:spPr>
        <p:txBody>
          <a:bodyPr>
            <a:normAutofit/>
          </a:bodyPr>
          <a:lstStyle>
            <a:lvl1pPr marL="0" indent="0">
              <a:buNone/>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pic>
        <p:nvPicPr>
          <p:cNvPr id="12" name="Picture 5">
            <a:extLst>
              <a:ext uri="{FF2B5EF4-FFF2-40B4-BE49-F238E27FC236}">
                <a16:creationId xmlns:a16="http://schemas.microsoft.com/office/drawing/2014/main" id="{122E2554-25AA-4423-B664-659728ED12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2976943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ekst wit 2/3 groen">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BB0DD11-C043-4366-90ED-4A9F620CC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p:nvPr>
        </p:nvSpPr>
        <p:spPr>
          <a:xfrm>
            <a:off x="7115175" y="845551"/>
            <a:ext cx="4548955" cy="381000"/>
          </a:xfrm>
          <a:prstGeom prst="rect">
            <a:avLst/>
          </a:prstGeom>
        </p:spPr>
        <p:txBody>
          <a:bodyPr>
            <a:noAutofit/>
          </a:bodyPr>
          <a:lstStyle>
            <a:lvl1pPr>
              <a:defRPr sz="2800" b="1" i="1">
                <a:solidFill>
                  <a:schemeClr val="accent2"/>
                </a:solidFill>
                <a:latin typeface="+mj-lt"/>
                <a:cs typeface="Arial" panose="020B0604020202020204" pitchFamily="34" charset="0"/>
              </a:defRPr>
            </a:lvl1pPr>
          </a:lstStyle>
          <a:p>
            <a:r>
              <a:rPr lang="nl-NL"/>
              <a:t>Klik om stijl te bewerken</a:t>
            </a:r>
            <a:endParaRPr lang="nl-NL" dirty="0"/>
          </a:p>
        </p:txBody>
      </p:sp>
      <p:sp>
        <p:nvSpPr>
          <p:cNvPr id="7" name="Tijdelijke aanduiding voor tekst 13">
            <a:extLst>
              <a:ext uri="{FF2B5EF4-FFF2-40B4-BE49-F238E27FC236}">
                <a16:creationId xmlns:a16="http://schemas.microsoft.com/office/drawing/2014/main" id="{4333B8CF-72FC-6944-8720-9B42F923CF06}"/>
              </a:ext>
            </a:extLst>
          </p:cNvPr>
          <p:cNvSpPr>
            <a:spLocks noGrp="1"/>
          </p:cNvSpPr>
          <p:nvPr>
            <p:ph type="body" sz="quarter" idx="12"/>
          </p:nvPr>
        </p:nvSpPr>
        <p:spPr>
          <a:xfrm>
            <a:off x="7191375" y="1753619"/>
            <a:ext cx="4472755" cy="4258830"/>
          </a:xfrm>
          <a:prstGeom prst="rect">
            <a:avLst/>
          </a:prstGeom>
        </p:spPr>
        <p:txBody>
          <a:bodyPr>
            <a:normAutofit/>
          </a:bodyPr>
          <a:lstStyle>
            <a:lvl1pPr marL="0" indent="0">
              <a:buNone/>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0D512781-D13E-4746-9557-535767DA5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pic>
        <p:nvPicPr>
          <p:cNvPr id="9" name="Picture 5">
            <a:extLst>
              <a:ext uri="{FF2B5EF4-FFF2-40B4-BE49-F238E27FC236}">
                <a16:creationId xmlns:a16="http://schemas.microsoft.com/office/drawing/2014/main" id="{9646904A-98D2-4ED3-8A55-82F3183FB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1966950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ekst blauw">
    <p:bg>
      <p:bgPr>
        <a:solidFill>
          <a:srgbClr val="0087A8"/>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11506200"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6" name="Picture 5">
            <a:extLst>
              <a:ext uri="{FF2B5EF4-FFF2-40B4-BE49-F238E27FC236}">
                <a16:creationId xmlns:a16="http://schemas.microsoft.com/office/drawing/2014/main" id="{D6CFA568-1070-A34C-8E3F-9E2CF08F03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3222980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ekst groen">
    <p:bg>
      <p:bgPr>
        <a:solidFill>
          <a:srgbClr val="8FB73E"/>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11506200"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7" name="Picture 6">
            <a:extLst>
              <a:ext uri="{FF2B5EF4-FFF2-40B4-BE49-F238E27FC236}">
                <a16:creationId xmlns:a16="http://schemas.microsoft.com/office/drawing/2014/main" id="{AB39127B-C3C2-E545-8D02-EE071C5736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1721034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kst wit">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pic>
        <p:nvPicPr>
          <p:cNvPr id="10" name="Afbeelding 9">
            <a:extLst>
              <a:ext uri="{FF2B5EF4-FFF2-40B4-BE49-F238E27FC236}">
                <a16:creationId xmlns:a16="http://schemas.microsoft.com/office/drawing/2014/main" id="{7C2F1708-112F-44CE-A403-94D4602F49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7485" y="6372978"/>
            <a:ext cx="1183823" cy="376038"/>
          </a:xfrm>
          <a:prstGeom prst="rect">
            <a:avLst/>
          </a:prstGeom>
        </p:spPr>
      </p:pic>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11506200" cy="5331853"/>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6" name="Picture 5">
            <a:extLst>
              <a:ext uri="{FF2B5EF4-FFF2-40B4-BE49-F238E27FC236}">
                <a16:creationId xmlns:a16="http://schemas.microsoft.com/office/drawing/2014/main" id="{A34CAE70-D0B5-6A45-8A5D-65C7C580D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510589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ekst 2 kolommen blauw">
    <p:bg>
      <p:bgPr>
        <a:solidFill>
          <a:srgbClr val="0087A8"/>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5389687"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tekst 13">
            <a:extLst>
              <a:ext uri="{FF2B5EF4-FFF2-40B4-BE49-F238E27FC236}">
                <a16:creationId xmlns:a16="http://schemas.microsoft.com/office/drawing/2014/main" id="{05B704FC-2AAC-463F-A86D-00C8CE06DA60}"/>
              </a:ext>
            </a:extLst>
          </p:cNvPr>
          <p:cNvSpPr>
            <a:spLocks noGrp="1"/>
          </p:cNvSpPr>
          <p:nvPr>
            <p:ph type="body" sz="quarter" idx="13"/>
          </p:nvPr>
        </p:nvSpPr>
        <p:spPr>
          <a:xfrm>
            <a:off x="6459413" y="914399"/>
            <a:ext cx="5389687"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7" name="Picture 6">
            <a:extLst>
              <a:ext uri="{FF2B5EF4-FFF2-40B4-BE49-F238E27FC236}">
                <a16:creationId xmlns:a16="http://schemas.microsoft.com/office/drawing/2014/main" id="{AD182BAC-8D6B-BE42-8DD8-465BD4182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3890637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ekst 2 kolommen groen">
    <p:bg>
      <p:bgPr>
        <a:solidFill>
          <a:srgbClr val="8FB73E"/>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5389687"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tekst 13">
            <a:extLst>
              <a:ext uri="{FF2B5EF4-FFF2-40B4-BE49-F238E27FC236}">
                <a16:creationId xmlns:a16="http://schemas.microsoft.com/office/drawing/2014/main" id="{05B704FC-2AAC-463F-A86D-00C8CE06DA60}"/>
              </a:ext>
            </a:extLst>
          </p:cNvPr>
          <p:cNvSpPr>
            <a:spLocks noGrp="1"/>
          </p:cNvSpPr>
          <p:nvPr>
            <p:ph type="body" sz="quarter" idx="13"/>
          </p:nvPr>
        </p:nvSpPr>
        <p:spPr>
          <a:xfrm>
            <a:off x="6459413" y="914399"/>
            <a:ext cx="5389687"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Picture 7">
            <a:extLst>
              <a:ext uri="{FF2B5EF4-FFF2-40B4-BE49-F238E27FC236}">
                <a16:creationId xmlns:a16="http://schemas.microsoft.com/office/drawing/2014/main" id="{9FB6BA65-8704-074E-85C5-CCCC1C8252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173918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dia wit">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FC0B32D3-0673-7148-A7A5-06481670A0FE}"/>
              </a:ext>
            </a:extLst>
          </p:cNvPr>
          <p:cNvSpPr>
            <a:spLocks noGrp="1"/>
          </p:cNvSpPr>
          <p:nvPr>
            <p:ph type="title" hasCustomPrompt="1"/>
          </p:nvPr>
        </p:nvSpPr>
        <p:spPr>
          <a:xfrm>
            <a:off x="290833" y="559800"/>
            <a:ext cx="6129786" cy="727369"/>
          </a:xfrm>
          <a:prstGeom prst="rect">
            <a:avLst/>
          </a:prstGeom>
        </p:spPr>
        <p:txBody>
          <a:bodyPr>
            <a:noAutofit/>
          </a:bodyPr>
          <a:lstStyle>
            <a:lvl1pPr>
              <a:defRPr sz="6000" b="1" i="1">
                <a:solidFill>
                  <a:schemeClr val="accent1"/>
                </a:solidFill>
                <a:latin typeface="+mj-lt"/>
                <a:cs typeface="Arial" panose="020B0604020202020204" pitchFamily="34" charset="0"/>
              </a:defRPr>
            </a:lvl1pPr>
          </a:lstStyle>
          <a:p>
            <a:r>
              <a:rPr lang="nl-NL" dirty="0"/>
              <a:t>Klik om titel te bewerken</a:t>
            </a:r>
          </a:p>
        </p:txBody>
      </p:sp>
      <p:sp>
        <p:nvSpPr>
          <p:cNvPr id="12" name="Tijdelijke aanduiding voor tekst 5">
            <a:extLst>
              <a:ext uri="{FF2B5EF4-FFF2-40B4-BE49-F238E27FC236}">
                <a16:creationId xmlns:a16="http://schemas.microsoft.com/office/drawing/2014/main" id="{3D0072B7-FAAC-4946-AA3A-8F6BE7A951C3}"/>
              </a:ext>
            </a:extLst>
          </p:cNvPr>
          <p:cNvSpPr>
            <a:spLocks noGrp="1"/>
          </p:cNvSpPr>
          <p:nvPr>
            <p:ph type="body" sz="quarter" idx="11"/>
          </p:nvPr>
        </p:nvSpPr>
        <p:spPr>
          <a:xfrm>
            <a:off x="290833" y="2406356"/>
            <a:ext cx="5805167" cy="381000"/>
          </a:xfrm>
          <a:prstGeom prst="rect">
            <a:avLst/>
          </a:prstGeom>
        </p:spPr>
        <p:txBody>
          <a:bodyPr anchor="ctr"/>
          <a:lstStyle>
            <a:lvl1pPr marL="0" indent="0" algn="l">
              <a:buNone/>
              <a:defRPr sz="2000" b="0">
                <a:solidFill>
                  <a:schemeClr val="accent2"/>
                </a:solidFill>
                <a:latin typeface="+mn-lt"/>
                <a:cs typeface="Arial" panose="020B0604020202020204" pitchFamily="34" charset="0"/>
              </a:defRPr>
            </a:lvl1pPr>
            <a:lvl5pPr>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2850063D-0DDE-4585-BFB6-5BF51CF8F599}"/>
              </a:ext>
            </a:extLst>
          </p:cNvPr>
          <p:cNvSpPr>
            <a:spLocks noGrp="1"/>
          </p:cNvSpPr>
          <p:nvPr>
            <p:ph type="pic" sz="quarter" idx="12"/>
          </p:nvPr>
        </p:nvSpPr>
        <p:spPr>
          <a:xfrm>
            <a:off x="5783180" y="0"/>
            <a:ext cx="6423158" cy="6872472"/>
          </a:xfrm>
          <a:custGeom>
            <a:avLst/>
            <a:gdLst>
              <a:gd name="connsiteX0" fmla="*/ 0 w 5805487"/>
              <a:gd name="connsiteY0" fmla="*/ 0 h 6946900"/>
              <a:gd name="connsiteX1" fmla="*/ 5805487 w 5805487"/>
              <a:gd name="connsiteY1" fmla="*/ 0 h 6946900"/>
              <a:gd name="connsiteX2" fmla="*/ 5805487 w 5805487"/>
              <a:gd name="connsiteY2" fmla="*/ 6946900 h 6946900"/>
              <a:gd name="connsiteX3" fmla="*/ 0 w 5805487"/>
              <a:gd name="connsiteY3" fmla="*/ 6946900 h 6946900"/>
              <a:gd name="connsiteX4" fmla="*/ 0 w 5805487"/>
              <a:gd name="connsiteY4" fmla="*/ 0 h 6946900"/>
              <a:gd name="connsiteX0" fmla="*/ 1105786 w 6911273"/>
              <a:gd name="connsiteY0" fmla="*/ 0 h 6946900"/>
              <a:gd name="connsiteX1" fmla="*/ 6911273 w 6911273"/>
              <a:gd name="connsiteY1" fmla="*/ 0 h 6946900"/>
              <a:gd name="connsiteX2" fmla="*/ 6911273 w 6911273"/>
              <a:gd name="connsiteY2" fmla="*/ 6946900 h 6946900"/>
              <a:gd name="connsiteX3" fmla="*/ 0 w 6911273"/>
              <a:gd name="connsiteY3" fmla="*/ 6872472 h 6946900"/>
              <a:gd name="connsiteX4" fmla="*/ 1105786 w 6911273"/>
              <a:gd name="connsiteY4" fmla="*/ 0 h 6946900"/>
              <a:gd name="connsiteX0" fmla="*/ 1105786 w 6911273"/>
              <a:gd name="connsiteY0" fmla="*/ 0 h 6872472"/>
              <a:gd name="connsiteX1" fmla="*/ 6911273 w 6911273"/>
              <a:gd name="connsiteY1" fmla="*/ 0 h 6872472"/>
              <a:gd name="connsiteX2" fmla="*/ 6464706 w 6911273"/>
              <a:gd name="connsiteY2" fmla="*/ 6872472 h 6872472"/>
              <a:gd name="connsiteX3" fmla="*/ 0 w 6911273"/>
              <a:gd name="connsiteY3" fmla="*/ 6872472 h 6872472"/>
              <a:gd name="connsiteX4" fmla="*/ 1105786 w 6911273"/>
              <a:gd name="connsiteY4" fmla="*/ 0 h 6872472"/>
              <a:gd name="connsiteX0" fmla="*/ 1105786 w 6496603"/>
              <a:gd name="connsiteY0" fmla="*/ 0 h 6872472"/>
              <a:gd name="connsiteX1" fmla="*/ 6496603 w 6496603"/>
              <a:gd name="connsiteY1" fmla="*/ 10633 h 6872472"/>
              <a:gd name="connsiteX2" fmla="*/ 6464706 w 6496603"/>
              <a:gd name="connsiteY2" fmla="*/ 6872472 h 6872472"/>
              <a:gd name="connsiteX3" fmla="*/ 0 w 6496603"/>
              <a:gd name="connsiteY3" fmla="*/ 6872472 h 6872472"/>
              <a:gd name="connsiteX4" fmla="*/ 1105786 w 6496603"/>
              <a:gd name="connsiteY4" fmla="*/ 0 h 6872472"/>
              <a:gd name="connsiteX0" fmla="*/ 1120858 w 6511675"/>
              <a:gd name="connsiteY0" fmla="*/ 0 h 6872472"/>
              <a:gd name="connsiteX1" fmla="*/ 6511675 w 6511675"/>
              <a:gd name="connsiteY1" fmla="*/ 10633 h 6872472"/>
              <a:gd name="connsiteX2" fmla="*/ 6479778 w 6511675"/>
              <a:gd name="connsiteY2" fmla="*/ 6872472 h 6872472"/>
              <a:gd name="connsiteX3" fmla="*/ 0 w 6511675"/>
              <a:gd name="connsiteY3" fmla="*/ 6862424 h 6872472"/>
              <a:gd name="connsiteX4" fmla="*/ 1120858 w 6511675"/>
              <a:gd name="connsiteY4" fmla="*/ 0 h 6872472"/>
              <a:gd name="connsiteX0" fmla="*/ 1120858 w 6506358"/>
              <a:gd name="connsiteY0" fmla="*/ 0 h 6872472"/>
              <a:gd name="connsiteX1" fmla="*/ 6506358 w 6506358"/>
              <a:gd name="connsiteY1" fmla="*/ 1 h 6872472"/>
              <a:gd name="connsiteX2" fmla="*/ 6479778 w 6506358"/>
              <a:gd name="connsiteY2" fmla="*/ 6872472 h 6872472"/>
              <a:gd name="connsiteX3" fmla="*/ 0 w 6506358"/>
              <a:gd name="connsiteY3" fmla="*/ 6862424 h 6872472"/>
              <a:gd name="connsiteX4" fmla="*/ 1120858 w 6506358"/>
              <a:gd name="connsiteY4" fmla="*/ 0 h 6872472"/>
              <a:gd name="connsiteX0" fmla="*/ 1120858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20858 w 6490409"/>
              <a:gd name="connsiteY4" fmla="*/ 0 h 6872472"/>
              <a:gd name="connsiteX0" fmla="*/ 1168483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68483 w 6490409"/>
              <a:gd name="connsiteY4" fmla="*/ 0 h 6872472"/>
              <a:gd name="connsiteX0" fmla="*/ 1092283 w 6414209"/>
              <a:gd name="connsiteY0" fmla="*/ 0 h 6872472"/>
              <a:gd name="connsiteX1" fmla="*/ 6414209 w 6414209"/>
              <a:gd name="connsiteY1" fmla="*/ 1 h 6872472"/>
              <a:gd name="connsiteX2" fmla="*/ 6403578 w 6414209"/>
              <a:gd name="connsiteY2" fmla="*/ 6872472 h 6872472"/>
              <a:gd name="connsiteX3" fmla="*/ 0 w 6414209"/>
              <a:gd name="connsiteY3" fmla="*/ 6862424 h 6872472"/>
              <a:gd name="connsiteX4" fmla="*/ 1092283 w 6414209"/>
              <a:gd name="connsiteY4" fmla="*/ 0 h 6872472"/>
              <a:gd name="connsiteX0" fmla="*/ 1092283 w 6423158"/>
              <a:gd name="connsiteY0" fmla="*/ 0 h 6872472"/>
              <a:gd name="connsiteX1" fmla="*/ 6414209 w 6423158"/>
              <a:gd name="connsiteY1" fmla="*/ 1 h 6872472"/>
              <a:gd name="connsiteX2" fmla="*/ 6422628 w 6423158"/>
              <a:gd name="connsiteY2" fmla="*/ 6872472 h 6872472"/>
              <a:gd name="connsiteX3" fmla="*/ 0 w 6423158"/>
              <a:gd name="connsiteY3" fmla="*/ 6862424 h 6872472"/>
              <a:gd name="connsiteX4" fmla="*/ 1092283 w 6423158"/>
              <a:gd name="connsiteY4" fmla="*/ 0 h 687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158" h="6872472">
                <a:moveTo>
                  <a:pt x="1092283" y="0"/>
                </a:moveTo>
                <a:lnTo>
                  <a:pt x="6414209" y="1"/>
                </a:lnTo>
                <a:cubicBezTo>
                  <a:pt x="6410665" y="2290825"/>
                  <a:pt x="6426172" y="4581648"/>
                  <a:pt x="6422628" y="6872472"/>
                </a:cubicBezTo>
                <a:lnTo>
                  <a:pt x="0" y="6862424"/>
                </a:lnTo>
                <a:lnTo>
                  <a:pt x="1092283" y="0"/>
                </a:lnTo>
                <a:close/>
              </a:path>
            </a:pathLst>
          </a:custGeom>
        </p:spPr>
        <p:txBody>
          <a:bodyPr/>
          <a:lstStyle>
            <a:lvl1pPr marL="0" indent="0">
              <a:buNone/>
              <a:defRPr/>
            </a:lvl1pPr>
          </a:lstStyle>
          <a:p>
            <a:r>
              <a:rPr lang="nl-NL"/>
              <a:t>Klik op het pictogram als u een afbeelding wilt toevoegen</a:t>
            </a:r>
            <a:endParaRPr lang="nl-NL" dirty="0"/>
          </a:p>
        </p:txBody>
      </p:sp>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Tree>
    <p:extLst>
      <p:ext uri="{BB962C8B-B14F-4D97-AF65-F5344CB8AC3E}">
        <p14:creationId xmlns:p14="http://schemas.microsoft.com/office/powerpoint/2010/main" val="212142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2 kolommen wit">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5389687" cy="4684713"/>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tekst 13">
            <a:extLst>
              <a:ext uri="{FF2B5EF4-FFF2-40B4-BE49-F238E27FC236}">
                <a16:creationId xmlns:a16="http://schemas.microsoft.com/office/drawing/2014/main" id="{05B704FC-2AAC-463F-A86D-00C8CE06DA60}"/>
              </a:ext>
            </a:extLst>
          </p:cNvPr>
          <p:cNvSpPr>
            <a:spLocks noGrp="1"/>
          </p:cNvSpPr>
          <p:nvPr>
            <p:ph type="body" sz="quarter" idx="13"/>
          </p:nvPr>
        </p:nvSpPr>
        <p:spPr>
          <a:xfrm>
            <a:off x="6459413" y="914399"/>
            <a:ext cx="5389687" cy="4684713"/>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7" name="Picture 6">
            <a:extLst>
              <a:ext uri="{FF2B5EF4-FFF2-40B4-BE49-F238E27FC236}">
                <a16:creationId xmlns:a16="http://schemas.microsoft.com/office/drawing/2014/main" id="{B57E63C7-18D6-2848-9421-1D3F1920F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2406547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ekst 3 kolommen blauw">
    <p:bg>
      <p:bgPr>
        <a:solidFill>
          <a:srgbClr val="0087A8"/>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3211183"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13">
            <a:extLst>
              <a:ext uri="{FF2B5EF4-FFF2-40B4-BE49-F238E27FC236}">
                <a16:creationId xmlns:a16="http://schemas.microsoft.com/office/drawing/2014/main" id="{50C94CA2-2749-42DB-9B90-8F3BC202D52E}"/>
              </a:ext>
            </a:extLst>
          </p:cNvPr>
          <p:cNvSpPr>
            <a:spLocks noGrp="1"/>
          </p:cNvSpPr>
          <p:nvPr>
            <p:ph type="body" sz="quarter" idx="13"/>
          </p:nvPr>
        </p:nvSpPr>
        <p:spPr>
          <a:xfrm>
            <a:off x="4490408" y="914400"/>
            <a:ext cx="3211183"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13">
            <a:extLst>
              <a:ext uri="{FF2B5EF4-FFF2-40B4-BE49-F238E27FC236}">
                <a16:creationId xmlns:a16="http://schemas.microsoft.com/office/drawing/2014/main" id="{10F0A475-E130-4925-835F-F1DDEFF7AE2B}"/>
              </a:ext>
            </a:extLst>
          </p:cNvPr>
          <p:cNvSpPr>
            <a:spLocks noGrp="1"/>
          </p:cNvSpPr>
          <p:nvPr>
            <p:ph type="body" sz="quarter" idx="14"/>
          </p:nvPr>
        </p:nvSpPr>
        <p:spPr>
          <a:xfrm>
            <a:off x="8637917" y="914400"/>
            <a:ext cx="3211183"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Picture 8">
            <a:extLst>
              <a:ext uri="{FF2B5EF4-FFF2-40B4-BE49-F238E27FC236}">
                <a16:creationId xmlns:a16="http://schemas.microsoft.com/office/drawing/2014/main" id="{E55D5290-773E-C545-9A5A-5A1DC3060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2555610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ekst 3 kolommen groen">
    <p:bg>
      <p:bgPr>
        <a:solidFill>
          <a:srgbClr val="8FB73E"/>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3211183"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13">
            <a:extLst>
              <a:ext uri="{FF2B5EF4-FFF2-40B4-BE49-F238E27FC236}">
                <a16:creationId xmlns:a16="http://schemas.microsoft.com/office/drawing/2014/main" id="{50C94CA2-2749-42DB-9B90-8F3BC202D52E}"/>
              </a:ext>
            </a:extLst>
          </p:cNvPr>
          <p:cNvSpPr>
            <a:spLocks noGrp="1"/>
          </p:cNvSpPr>
          <p:nvPr>
            <p:ph type="body" sz="quarter" idx="13"/>
          </p:nvPr>
        </p:nvSpPr>
        <p:spPr>
          <a:xfrm>
            <a:off x="4490408" y="914400"/>
            <a:ext cx="3211183"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13">
            <a:extLst>
              <a:ext uri="{FF2B5EF4-FFF2-40B4-BE49-F238E27FC236}">
                <a16:creationId xmlns:a16="http://schemas.microsoft.com/office/drawing/2014/main" id="{10F0A475-E130-4925-835F-F1DDEFF7AE2B}"/>
              </a:ext>
            </a:extLst>
          </p:cNvPr>
          <p:cNvSpPr>
            <a:spLocks noGrp="1"/>
          </p:cNvSpPr>
          <p:nvPr>
            <p:ph type="body" sz="quarter" idx="14"/>
          </p:nvPr>
        </p:nvSpPr>
        <p:spPr>
          <a:xfrm>
            <a:off x="8637917" y="914400"/>
            <a:ext cx="3211183" cy="4684713"/>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Picture 8">
            <a:extLst>
              <a:ext uri="{FF2B5EF4-FFF2-40B4-BE49-F238E27FC236}">
                <a16:creationId xmlns:a16="http://schemas.microsoft.com/office/drawing/2014/main" id="{9C527191-C26C-9A4F-91F6-8AB53100B1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4264734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kst 3 kolommen wit">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14" name="Tijdelijke aanduiding voor tekst 13">
            <a:extLst>
              <a:ext uri="{FF2B5EF4-FFF2-40B4-BE49-F238E27FC236}">
                <a16:creationId xmlns:a16="http://schemas.microsoft.com/office/drawing/2014/main" id="{ABD14A68-9FDC-424C-8D8E-B72AEBA635DC}"/>
              </a:ext>
            </a:extLst>
          </p:cNvPr>
          <p:cNvSpPr>
            <a:spLocks noGrp="1"/>
          </p:cNvSpPr>
          <p:nvPr>
            <p:ph type="body" sz="quarter" idx="12"/>
          </p:nvPr>
        </p:nvSpPr>
        <p:spPr>
          <a:xfrm>
            <a:off x="342900" y="914400"/>
            <a:ext cx="3211183" cy="4684713"/>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13">
            <a:extLst>
              <a:ext uri="{FF2B5EF4-FFF2-40B4-BE49-F238E27FC236}">
                <a16:creationId xmlns:a16="http://schemas.microsoft.com/office/drawing/2014/main" id="{50C94CA2-2749-42DB-9B90-8F3BC202D52E}"/>
              </a:ext>
            </a:extLst>
          </p:cNvPr>
          <p:cNvSpPr>
            <a:spLocks noGrp="1"/>
          </p:cNvSpPr>
          <p:nvPr>
            <p:ph type="body" sz="quarter" idx="13"/>
          </p:nvPr>
        </p:nvSpPr>
        <p:spPr>
          <a:xfrm>
            <a:off x="4490408" y="914400"/>
            <a:ext cx="3211183" cy="4684713"/>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13">
            <a:extLst>
              <a:ext uri="{FF2B5EF4-FFF2-40B4-BE49-F238E27FC236}">
                <a16:creationId xmlns:a16="http://schemas.microsoft.com/office/drawing/2014/main" id="{10F0A475-E130-4925-835F-F1DDEFF7AE2B}"/>
              </a:ext>
            </a:extLst>
          </p:cNvPr>
          <p:cNvSpPr>
            <a:spLocks noGrp="1"/>
          </p:cNvSpPr>
          <p:nvPr>
            <p:ph type="body" sz="quarter" idx="14"/>
          </p:nvPr>
        </p:nvSpPr>
        <p:spPr>
          <a:xfrm>
            <a:off x="8637917" y="914400"/>
            <a:ext cx="3211183" cy="4684713"/>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1" name="Picture 10">
            <a:extLst>
              <a:ext uri="{FF2B5EF4-FFF2-40B4-BE49-F238E27FC236}">
                <a16:creationId xmlns:a16="http://schemas.microsoft.com/office/drawing/2014/main" id="{692475F7-9DB3-3342-9C6A-D2BCDA7366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2963818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kst 2 kolom blauw 1 tekst 1 inhoud">
    <p:bg>
      <p:bgPr>
        <a:solidFill>
          <a:schemeClr val="accent1"/>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7" name="Tijdelijke aanduiding voor tekst 13">
            <a:extLst>
              <a:ext uri="{FF2B5EF4-FFF2-40B4-BE49-F238E27FC236}">
                <a16:creationId xmlns:a16="http://schemas.microsoft.com/office/drawing/2014/main" id="{D40154C9-F6EB-46D0-AC4D-BE7D721F5203}"/>
              </a:ext>
            </a:extLst>
          </p:cNvPr>
          <p:cNvSpPr>
            <a:spLocks noGrp="1"/>
          </p:cNvSpPr>
          <p:nvPr>
            <p:ph type="body" sz="quarter" idx="12"/>
          </p:nvPr>
        </p:nvSpPr>
        <p:spPr>
          <a:xfrm>
            <a:off x="342181" y="914399"/>
            <a:ext cx="5389687" cy="5344731"/>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6460134" y="914399"/>
            <a:ext cx="5389562" cy="5345113"/>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8" name="Picture 8">
            <a:extLst>
              <a:ext uri="{FF2B5EF4-FFF2-40B4-BE49-F238E27FC236}">
                <a16:creationId xmlns:a16="http://schemas.microsoft.com/office/drawing/2014/main" id="{A046BB25-ED82-4A40-933C-590DE3CC5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2715123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kst 2 kolom groen 1 tekst 1 inhoud">
    <p:bg>
      <p:bgPr>
        <a:solidFill>
          <a:schemeClr val="accent2"/>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7" name="Tijdelijke aanduiding voor tekst 13">
            <a:extLst>
              <a:ext uri="{FF2B5EF4-FFF2-40B4-BE49-F238E27FC236}">
                <a16:creationId xmlns:a16="http://schemas.microsoft.com/office/drawing/2014/main" id="{D40154C9-F6EB-46D0-AC4D-BE7D721F5203}"/>
              </a:ext>
            </a:extLst>
          </p:cNvPr>
          <p:cNvSpPr>
            <a:spLocks noGrp="1"/>
          </p:cNvSpPr>
          <p:nvPr>
            <p:ph type="body" sz="quarter" idx="12"/>
          </p:nvPr>
        </p:nvSpPr>
        <p:spPr>
          <a:xfrm>
            <a:off x="342181" y="914399"/>
            <a:ext cx="5389687" cy="5344731"/>
          </a:xfrm>
          <a:prstGeom prst="rect">
            <a:avLst/>
          </a:prstGeo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6460134" y="914399"/>
            <a:ext cx="5389562" cy="5345113"/>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8" name="Picture 8">
            <a:extLst>
              <a:ext uri="{FF2B5EF4-FFF2-40B4-BE49-F238E27FC236}">
                <a16:creationId xmlns:a16="http://schemas.microsoft.com/office/drawing/2014/main" id="{20CDB05B-EB0B-4363-8288-2887D827BF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3118607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kst 2 kolom wit 1 tekst 1 inhoud">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7" name="Tijdelijke aanduiding voor tekst 13">
            <a:extLst>
              <a:ext uri="{FF2B5EF4-FFF2-40B4-BE49-F238E27FC236}">
                <a16:creationId xmlns:a16="http://schemas.microsoft.com/office/drawing/2014/main" id="{D40154C9-F6EB-46D0-AC4D-BE7D721F5203}"/>
              </a:ext>
            </a:extLst>
          </p:cNvPr>
          <p:cNvSpPr>
            <a:spLocks noGrp="1"/>
          </p:cNvSpPr>
          <p:nvPr>
            <p:ph type="body" sz="quarter" idx="12"/>
          </p:nvPr>
        </p:nvSpPr>
        <p:spPr>
          <a:xfrm>
            <a:off x="342181" y="914399"/>
            <a:ext cx="5389687" cy="5344731"/>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6460134" y="914399"/>
            <a:ext cx="5389562" cy="5345113"/>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578501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Wit: inhoud (afbeelding, filmpje, tabel etc). ">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058" y="914399"/>
            <a:ext cx="11507638" cy="5345113"/>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 denk aan afbeelding, grafiek tabel, filmpje. </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Tree>
    <p:extLst>
      <p:ext uri="{BB962C8B-B14F-4D97-AF65-F5344CB8AC3E}">
        <p14:creationId xmlns:p14="http://schemas.microsoft.com/office/powerpoint/2010/main" val="3776984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Wit: 2x inhoud">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95300" y="914400"/>
            <a:ext cx="5505450" cy="51530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344369" y="914400"/>
            <a:ext cx="5505450" cy="51530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1257389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Wit: 3x inhoud">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95300" y="914400"/>
            <a:ext cx="3629025" cy="51530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4306019" y="914400"/>
            <a:ext cx="3629025" cy="51530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8220794" y="914400"/>
            <a:ext cx="3629025" cy="51530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1679129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dia blauw-groen">
    <p:bg>
      <p:bgPr>
        <a:solidFill>
          <a:schemeClr val="accent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09764F-0E26-4F8F-BFDB-83B438777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hasCustomPrompt="1"/>
          </p:nvPr>
        </p:nvSpPr>
        <p:spPr>
          <a:xfrm>
            <a:off x="290833" y="559800"/>
            <a:ext cx="6129786" cy="727369"/>
          </a:xfrm>
          <a:prstGeom prst="rect">
            <a:avLst/>
          </a:prstGeom>
        </p:spPr>
        <p:txBody>
          <a:bodyPr>
            <a:noAutofit/>
          </a:bodyPr>
          <a:lstStyle>
            <a:lvl1pPr>
              <a:defRPr sz="6000" b="1" i="1">
                <a:solidFill>
                  <a:schemeClr val="bg1"/>
                </a:solidFill>
                <a:latin typeface="+mj-lt"/>
                <a:cs typeface="Arial" panose="020B0604020202020204" pitchFamily="34" charset="0"/>
              </a:defRPr>
            </a:lvl1pPr>
          </a:lstStyle>
          <a:p>
            <a:r>
              <a:rPr lang="nl-NL" dirty="0"/>
              <a:t>Klik om titel te bewerken</a:t>
            </a:r>
          </a:p>
        </p:txBody>
      </p:sp>
      <p:sp>
        <p:nvSpPr>
          <p:cNvPr id="12" name="Tijdelijke aanduiding voor tekst 5">
            <a:extLst>
              <a:ext uri="{FF2B5EF4-FFF2-40B4-BE49-F238E27FC236}">
                <a16:creationId xmlns:a16="http://schemas.microsoft.com/office/drawing/2014/main" id="{3D0072B7-FAAC-4946-AA3A-8F6BE7A951C3}"/>
              </a:ext>
            </a:extLst>
          </p:cNvPr>
          <p:cNvSpPr>
            <a:spLocks noGrp="1"/>
          </p:cNvSpPr>
          <p:nvPr>
            <p:ph type="body" sz="quarter" idx="11"/>
          </p:nvPr>
        </p:nvSpPr>
        <p:spPr>
          <a:xfrm>
            <a:off x="290833" y="2406356"/>
            <a:ext cx="5805167" cy="381000"/>
          </a:xfrm>
          <a:prstGeom prst="rect">
            <a:avLst/>
          </a:prstGeom>
        </p:spPr>
        <p:txBody>
          <a:bodyPr anchor="ctr"/>
          <a:lstStyle>
            <a:lvl1pPr marL="0" indent="0" algn="l">
              <a:buNone/>
              <a:defRPr sz="2000" b="0">
                <a:solidFill>
                  <a:schemeClr val="bg1"/>
                </a:solidFill>
                <a:latin typeface="+mn-lt"/>
                <a:cs typeface="Arial" panose="020B0604020202020204" pitchFamily="34" charset="0"/>
              </a:defRPr>
            </a:lvl1pPr>
            <a:lvl5pPr>
              <a:defRPr/>
            </a:lvl5pPr>
          </a:lstStyle>
          <a:p>
            <a:pPr lvl="0"/>
            <a:r>
              <a:rPr lang="nl-NL"/>
              <a:t>Klikken om de tekststijl van het model te bewerken</a:t>
            </a:r>
          </a:p>
        </p:txBody>
      </p:sp>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Tree>
    <p:extLst>
      <p:ext uri="{BB962C8B-B14F-4D97-AF65-F5344CB8AC3E}">
        <p14:creationId xmlns:p14="http://schemas.microsoft.com/office/powerpoint/2010/main" val="3706562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Wit: 4x inhoud">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182" y="1159310"/>
            <a:ext cx="5668094" cy="490811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253164" y="1159310"/>
            <a:ext cx="5596655" cy="2431615"/>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9220200" y="3886200"/>
            <a:ext cx="2629619" cy="21812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0" name="Tijdelijke aanduiding voor inhoud 2">
            <a:extLst>
              <a:ext uri="{FF2B5EF4-FFF2-40B4-BE49-F238E27FC236}">
                <a16:creationId xmlns:a16="http://schemas.microsoft.com/office/drawing/2014/main" id="{7FE9057B-2370-4031-BE22-918460B7F6DB}"/>
              </a:ext>
            </a:extLst>
          </p:cNvPr>
          <p:cNvSpPr>
            <a:spLocks noGrp="1"/>
          </p:cNvSpPr>
          <p:nvPr>
            <p:ph sz="quarter" idx="19" hasCustomPrompt="1"/>
          </p:nvPr>
        </p:nvSpPr>
        <p:spPr>
          <a:xfrm>
            <a:off x="6253164" y="3886200"/>
            <a:ext cx="2629619" cy="21812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3325082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Wit: 5x inhoud">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182" y="1159310"/>
            <a:ext cx="2734393" cy="490811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253164" y="1159310"/>
            <a:ext cx="5596655" cy="2431615"/>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9220200" y="3886200"/>
            <a:ext cx="2629619" cy="21812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0" name="Tijdelijke aanduiding voor inhoud 2">
            <a:extLst>
              <a:ext uri="{FF2B5EF4-FFF2-40B4-BE49-F238E27FC236}">
                <a16:creationId xmlns:a16="http://schemas.microsoft.com/office/drawing/2014/main" id="{7FE9057B-2370-4031-BE22-918460B7F6DB}"/>
              </a:ext>
            </a:extLst>
          </p:cNvPr>
          <p:cNvSpPr>
            <a:spLocks noGrp="1"/>
          </p:cNvSpPr>
          <p:nvPr>
            <p:ph sz="quarter" idx="19" hasCustomPrompt="1"/>
          </p:nvPr>
        </p:nvSpPr>
        <p:spPr>
          <a:xfrm>
            <a:off x="6253164" y="3886200"/>
            <a:ext cx="2629619" cy="218122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1" name="Tijdelijke aanduiding voor inhoud 2">
            <a:extLst>
              <a:ext uri="{FF2B5EF4-FFF2-40B4-BE49-F238E27FC236}">
                <a16:creationId xmlns:a16="http://schemas.microsoft.com/office/drawing/2014/main" id="{4C2E2633-192F-4415-B01A-E4EF235D95DD}"/>
              </a:ext>
            </a:extLst>
          </p:cNvPr>
          <p:cNvSpPr>
            <a:spLocks noGrp="1"/>
          </p:cNvSpPr>
          <p:nvPr>
            <p:ph sz="quarter" idx="20" hasCustomPrompt="1"/>
          </p:nvPr>
        </p:nvSpPr>
        <p:spPr>
          <a:xfrm>
            <a:off x="3297673" y="1159310"/>
            <a:ext cx="2734393" cy="4908116"/>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1208354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Wit: 6x inhoud">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rgbClr val="0087A8"/>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47674" y="1159310"/>
            <a:ext cx="3743325" cy="2345890"/>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13" name="Tijdelijke aanduiding voor inhoud 2">
            <a:extLst>
              <a:ext uri="{FF2B5EF4-FFF2-40B4-BE49-F238E27FC236}">
                <a16:creationId xmlns:a16="http://schemas.microsoft.com/office/drawing/2014/main" id="{2EAC5DC1-CE21-42AF-8AB1-1BC55FB1E469}"/>
              </a:ext>
            </a:extLst>
          </p:cNvPr>
          <p:cNvSpPr>
            <a:spLocks noGrp="1"/>
          </p:cNvSpPr>
          <p:nvPr>
            <p:ph sz="quarter" idx="17" hasCustomPrompt="1"/>
          </p:nvPr>
        </p:nvSpPr>
        <p:spPr>
          <a:xfrm>
            <a:off x="447674" y="3611997"/>
            <a:ext cx="3743325" cy="2345890"/>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4" name="Tijdelijke aanduiding voor inhoud 2">
            <a:extLst>
              <a:ext uri="{FF2B5EF4-FFF2-40B4-BE49-F238E27FC236}">
                <a16:creationId xmlns:a16="http://schemas.microsoft.com/office/drawing/2014/main" id="{66CF29A8-D4D5-4F28-BEAA-6B0FF38186E7}"/>
              </a:ext>
            </a:extLst>
          </p:cNvPr>
          <p:cNvSpPr>
            <a:spLocks noGrp="1"/>
          </p:cNvSpPr>
          <p:nvPr>
            <p:ph sz="quarter" idx="18" hasCustomPrompt="1"/>
          </p:nvPr>
        </p:nvSpPr>
        <p:spPr>
          <a:xfrm>
            <a:off x="4257678" y="1159310"/>
            <a:ext cx="3743325" cy="2345890"/>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5" name="Tijdelijke aanduiding voor inhoud 2">
            <a:extLst>
              <a:ext uri="{FF2B5EF4-FFF2-40B4-BE49-F238E27FC236}">
                <a16:creationId xmlns:a16="http://schemas.microsoft.com/office/drawing/2014/main" id="{13595BB2-EAAD-4000-81F1-6EA110808AD2}"/>
              </a:ext>
            </a:extLst>
          </p:cNvPr>
          <p:cNvSpPr>
            <a:spLocks noGrp="1"/>
          </p:cNvSpPr>
          <p:nvPr>
            <p:ph sz="quarter" idx="19" hasCustomPrompt="1"/>
          </p:nvPr>
        </p:nvSpPr>
        <p:spPr>
          <a:xfrm>
            <a:off x="4257678" y="3611997"/>
            <a:ext cx="3743325" cy="2345890"/>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6" name="Tijdelijke aanduiding voor inhoud 2">
            <a:extLst>
              <a:ext uri="{FF2B5EF4-FFF2-40B4-BE49-F238E27FC236}">
                <a16:creationId xmlns:a16="http://schemas.microsoft.com/office/drawing/2014/main" id="{49C03EF2-C526-487A-9171-10D53DCD1674}"/>
              </a:ext>
            </a:extLst>
          </p:cNvPr>
          <p:cNvSpPr>
            <a:spLocks noGrp="1"/>
          </p:cNvSpPr>
          <p:nvPr>
            <p:ph sz="quarter" idx="20" hasCustomPrompt="1"/>
          </p:nvPr>
        </p:nvSpPr>
        <p:spPr>
          <a:xfrm>
            <a:off x="8067682" y="1159310"/>
            <a:ext cx="3743325" cy="2345890"/>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7" name="Tijdelijke aanduiding voor inhoud 2">
            <a:extLst>
              <a:ext uri="{FF2B5EF4-FFF2-40B4-BE49-F238E27FC236}">
                <a16:creationId xmlns:a16="http://schemas.microsoft.com/office/drawing/2014/main" id="{F63A7BA9-61E3-44F8-8022-FB1DDE05DE05}"/>
              </a:ext>
            </a:extLst>
          </p:cNvPr>
          <p:cNvSpPr>
            <a:spLocks noGrp="1"/>
          </p:cNvSpPr>
          <p:nvPr>
            <p:ph sz="quarter" idx="21" hasCustomPrompt="1"/>
          </p:nvPr>
        </p:nvSpPr>
        <p:spPr>
          <a:xfrm>
            <a:off x="8067682" y="3611997"/>
            <a:ext cx="3743325" cy="2345890"/>
          </a:xfrm>
          <a:prstGeom prst="rect">
            <a:avLst/>
          </a:prstGeom>
        </p:spPr>
        <p:txBody>
          <a:bodyPr/>
          <a:lstStyle>
            <a:lvl1pPr marL="0" indent="0">
              <a:buNone/>
              <a:defRPr>
                <a:solidFill>
                  <a:srgbClr val="393B3C"/>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2700276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uw: inhoud (afbeelding, filmpje, tabel etc). ">
    <p:bg>
      <p:bgPr>
        <a:solidFill>
          <a:schemeClr val="accent1"/>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058" y="914399"/>
            <a:ext cx="11507638" cy="5345113"/>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 denk aan afbeelding, grafiek tabel, filmpje. </a:t>
            </a:r>
          </a:p>
        </p:txBody>
      </p:sp>
      <p:pic>
        <p:nvPicPr>
          <p:cNvPr id="7" name="Picture 8">
            <a:extLst>
              <a:ext uri="{FF2B5EF4-FFF2-40B4-BE49-F238E27FC236}">
                <a16:creationId xmlns:a16="http://schemas.microsoft.com/office/drawing/2014/main" id="{1621872B-6ED3-4274-9FBC-360471C7F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2501404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uw: 2x inhoud">
    <p:bg>
      <p:bgPr>
        <a:solidFill>
          <a:schemeClr val="accent1"/>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95300" y="914400"/>
            <a:ext cx="5505450"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344369" y="914400"/>
            <a:ext cx="5505450"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2861157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uw: 3x inhoud">
    <p:bg>
      <p:bgPr>
        <a:solidFill>
          <a:schemeClr val="accent1"/>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95300" y="914400"/>
            <a:ext cx="3629025"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4306019" y="914400"/>
            <a:ext cx="3629025"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8220794" y="914400"/>
            <a:ext cx="3629025"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1049243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uw: 4x inhoud">
    <p:bg>
      <p:bgPr>
        <a:solidFill>
          <a:srgbClr val="0087A8"/>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182" y="1159310"/>
            <a:ext cx="5668094" cy="4908116"/>
          </a:xfrm>
          <a:prstGeom prst="rect">
            <a:avLst/>
          </a:prstGeom>
        </p:spPr>
        <p:txBody>
          <a:bodyPr/>
          <a:lstStyle>
            <a:lvl1pPr marL="0" indent="0">
              <a:buNone/>
              <a:defRPr>
                <a:solidFill>
                  <a:schemeClr val="bg1"/>
                </a:solidFill>
                <a:effectLst/>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253164" y="1159310"/>
            <a:ext cx="5596655" cy="2431615"/>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9220200" y="3886200"/>
            <a:ext cx="2629619" cy="21812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0" name="Tijdelijke aanduiding voor inhoud 2">
            <a:extLst>
              <a:ext uri="{FF2B5EF4-FFF2-40B4-BE49-F238E27FC236}">
                <a16:creationId xmlns:a16="http://schemas.microsoft.com/office/drawing/2014/main" id="{7FE9057B-2370-4031-BE22-918460B7F6DB}"/>
              </a:ext>
            </a:extLst>
          </p:cNvPr>
          <p:cNvSpPr>
            <a:spLocks noGrp="1"/>
          </p:cNvSpPr>
          <p:nvPr>
            <p:ph sz="quarter" idx="19" hasCustomPrompt="1"/>
          </p:nvPr>
        </p:nvSpPr>
        <p:spPr>
          <a:xfrm>
            <a:off x="6253164" y="3886200"/>
            <a:ext cx="2629619" cy="21812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2731055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uw: 5x inhoud">
    <p:bg>
      <p:bgPr>
        <a:solidFill>
          <a:schemeClr val="accent1"/>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182" y="1159310"/>
            <a:ext cx="2734393" cy="490811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253164" y="1159310"/>
            <a:ext cx="5596655" cy="2431615"/>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9220200" y="3886200"/>
            <a:ext cx="2629619" cy="21812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0" name="Tijdelijke aanduiding voor inhoud 2">
            <a:extLst>
              <a:ext uri="{FF2B5EF4-FFF2-40B4-BE49-F238E27FC236}">
                <a16:creationId xmlns:a16="http://schemas.microsoft.com/office/drawing/2014/main" id="{7FE9057B-2370-4031-BE22-918460B7F6DB}"/>
              </a:ext>
            </a:extLst>
          </p:cNvPr>
          <p:cNvSpPr>
            <a:spLocks noGrp="1"/>
          </p:cNvSpPr>
          <p:nvPr>
            <p:ph sz="quarter" idx="19" hasCustomPrompt="1"/>
          </p:nvPr>
        </p:nvSpPr>
        <p:spPr>
          <a:xfrm>
            <a:off x="6253164" y="3886200"/>
            <a:ext cx="2629619" cy="21812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1" name="Tijdelijke aanduiding voor inhoud 2">
            <a:extLst>
              <a:ext uri="{FF2B5EF4-FFF2-40B4-BE49-F238E27FC236}">
                <a16:creationId xmlns:a16="http://schemas.microsoft.com/office/drawing/2014/main" id="{4C2E2633-192F-4415-B01A-E4EF235D95DD}"/>
              </a:ext>
            </a:extLst>
          </p:cNvPr>
          <p:cNvSpPr>
            <a:spLocks noGrp="1"/>
          </p:cNvSpPr>
          <p:nvPr>
            <p:ph sz="quarter" idx="20" hasCustomPrompt="1"/>
          </p:nvPr>
        </p:nvSpPr>
        <p:spPr>
          <a:xfrm>
            <a:off x="3297673" y="1159310"/>
            <a:ext cx="2734393" cy="490811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1553558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uw: 6x inhoud">
    <p:bg>
      <p:bgPr>
        <a:solidFill>
          <a:schemeClr val="accent1"/>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47674" y="1159310"/>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13" name="Tijdelijke aanduiding voor inhoud 2">
            <a:extLst>
              <a:ext uri="{FF2B5EF4-FFF2-40B4-BE49-F238E27FC236}">
                <a16:creationId xmlns:a16="http://schemas.microsoft.com/office/drawing/2014/main" id="{2EAC5DC1-CE21-42AF-8AB1-1BC55FB1E469}"/>
              </a:ext>
            </a:extLst>
          </p:cNvPr>
          <p:cNvSpPr>
            <a:spLocks noGrp="1"/>
          </p:cNvSpPr>
          <p:nvPr>
            <p:ph sz="quarter" idx="17" hasCustomPrompt="1"/>
          </p:nvPr>
        </p:nvSpPr>
        <p:spPr>
          <a:xfrm>
            <a:off x="447674" y="3611997"/>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4" name="Tijdelijke aanduiding voor inhoud 2">
            <a:extLst>
              <a:ext uri="{FF2B5EF4-FFF2-40B4-BE49-F238E27FC236}">
                <a16:creationId xmlns:a16="http://schemas.microsoft.com/office/drawing/2014/main" id="{66CF29A8-D4D5-4F28-BEAA-6B0FF38186E7}"/>
              </a:ext>
            </a:extLst>
          </p:cNvPr>
          <p:cNvSpPr>
            <a:spLocks noGrp="1"/>
          </p:cNvSpPr>
          <p:nvPr>
            <p:ph sz="quarter" idx="18" hasCustomPrompt="1"/>
          </p:nvPr>
        </p:nvSpPr>
        <p:spPr>
          <a:xfrm>
            <a:off x="4257678" y="1159310"/>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5" name="Tijdelijke aanduiding voor inhoud 2">
            <a:extLst>
              <a:ext uri="{FF2B5EF4-FFF2-40B4-BE49-F238E27FC236}">
                <a16:creationId xmlns:a16="http://schemas.microsoft.com/office/drawing/2014/main" id="{13595BB2-EAAD-4000-81F1-6EA110808AD2}"/>
              </a:ext>
            </a:extLst>
          </p:cNvPr>
          <p:cNvSpPr>
            <a:spLocks noGrp="1"/>
          </p:cNvSpPr>
          <p:nvPr>
            <p:ph sz="quarter" idx="19" hasCustomPrompt="1"/>
          </p:nvPr>
        </p:nvSpPr>
        <p:spPr>
          <a:xfrm>
            <a:off x="4257678" y="3611997"/>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6" name="Tijdelijke aanduiding voor inhoud 2">
            <a:extLst>
              <a:ext uri="{FF2B5EF4-FFF2-40B4-BE49-F238E27FC236}">
                <a16:creationId xmlns:a16="http://schemas.microsoft.com/office/drawing/2014/main" id="{49C03EF2-C526-487A-9171-10D53DCD1674}"/>
              </a:ext>
            </a:extLst>
          </p:cNvPr>
          <p:cNvSpPr>
            <a:spLocks noGrp="1"/>
          </p:cNvSpPr>
          <p:nvPr>
            <p:ph sz="quarter" idx="20" hasCustomPrompt="1"/>
          </p:nvPr>
        </p:nvSpPr>
        <p:spPr>
          <a:xfrm>
            <a:off x="8067682" y="1159310"/>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7" name="Tijdelijke aanduiding voor inhoud 2">
            <a:extLst>
              <a:ext uri="{FF2B5EF4-FFF2-40B4-BE49-F238E27FC236}">
                <a16:creationId xmlns:a16="http://schemas.microsoft.com/office/drawing/2014/main" id="{F63A7BA9-61E3-44F8-8022-FB1DDE05DE05}"/>
              </a:ext>
            </a:extLst>
          </p:cNvPr>
          <p:cNvSpPr>
            <a:spLocks noGrp="1"/>
          </p:cNvSpPr>
          <p:nvPr>
            <p:ph sz="quarter" idx="21" hasCustomPrompt="1"/>
          </p:nvPr>
        </p:nvSpPr>
        <p:spPr>
          <a:xfrm>
            <a:off x="8067682" y="3611997"/>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1150542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Groen: inhoud (afbeelding, filmpje, tabel etc). ">
    <p:bg>
      <p:bgPr>
        <a:solidFill>
          <a:schemeClr val="accent2"/>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058" y="914399"/>
            <a:ext cx="11507638" cy="5345113"/>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 denk aan afbeelding, grafiek tabel, filmpje. </a:t>
            </a:r>
          </a:p>
        </p:txBody>
      </p:sp>
      <p:pic>
        <p:nvPicPr>
          <p:cNvPr id="7" name="Picture 8">
            <a:extLst>
              <a:ext uri="{FF2B5EF4-FFF2-40B4-BE49-F238E27FC236}">
                <a16:creationId xmlns:a16="http://schemas.microsoft.com/office/drawing/2014/main" id="{33C375C3-76CB-422F-9E7A-4651D167C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3"/>
            <a:ext cx="1373204" cy="654507"/>
          </a:xfrm>
          <a:prstGeom prst="rect">
            <a:avLst/>
          </a:prstGeom>
        </p:spPr>
      </p:pic>
    </p:spTree>
    <p:extLst>
      <p:ext uri="{BB962C8B-B14F-4D97-AF65-F5344CB8AC3E}">
        <p14:creationId xmlns:p14="http://schemas.microsoft.com/office/powerpoint/2010/main" val="241244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dia groen-blauw">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AF35758-1726-460F-817A-7D85DAD06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el 1">
            <a:extLst>
              <a:ext uri="{FF2B5EF4-FFF2-40B4-BE49-F238E27FC236}">
                <a16:creationId xmlns:a16="http://schemas.microsoft.com/office/drawing/2014/main" id="{FC0B32D3-0673-7148-A7A5-06481670A0FE}"/>
              </a:ext>
            </a:extLst>
          </p:cNvPr>
          <p:cNvSpPr>
            <a:spLocks noGrp="1"/>
          </p:cNvSpPr>
          <p:nvPr>
            <p:ph type="title" hasCustomPrompt="1"/>
          </p:nvPr>
        </p:nvSpPr>
        <p:spPr>
          <a:xfrm>
            <a:off x="290833" y="559800"/>
            <a:ext cx="6129786" cy="727369"/>
          </a:xfrm>
          <a:prstGeom prst="rect">
            <a:avLst/>
          </a:prstGeom>
        </p:spPr>
        <p:txBody>
          <a:bodyPr>
            <a:noAutofit/>
          </a:bodyPr>
          <a:lstStyle>
            <a:lvl1pPr>
              <a:defRPr sz="6000" b="1" i="1">
                <a:solidFill>
                  <a:schemeClr val="bg1"/>
                </a:solidFill>
                <a:latin typeface="+mj-lt"/>
                <a:cs typeface="Arial" panose="020B0604020202020204" pitchFamily="34" charset="0"/>
              </a:defRPr>
            </a:lvl1pPr>
          </a:lstStyle>
          <a:p>
            <a:r>
              <a:rPr lang="nl-NL" dirty="0"/>
              <a:t>Klik om titel te bewerken</a:t>
            </a:r>
          </a:p>
        </p:txBody>
      </p:sp>
      <p:sp>
        <p:nvSpPr>
          <p:cNvPr id="12" name="Tijdelijke aanduiding voor tekst 5">
            <a:extLst>
              <a:ext uri="{FF2B5EF4-FFF2-40B4-BE49-F238E27FC236}">
                <a16:creationId xmlns:a16="http://schemas.microsoft.com/office/drawing/2014/main" id="{3D0072B7-FAAC-4946-AA3A-8F6BE7A951C3}"/>
              </a:ext>
            </a:extLst>
          </p:cNvPr>
          <p:cNvSpPr>
            <a:spLocks noGrp="1"/>
          </p:cNvSpPr>
          <p:nvPr>
            <p:ph type="body" sz="quarter" idx="11"/>
          </p:nvPr>
        </p:nvSpPr>
        <p:spPr>
          <a:xfrm>
            <a:off x="290833" y="2406356"/>
            <a:ext cx="5805167" cy="381000"/>
          </a:xfrm>
          <a:prstGeom prst="rect">
            <a:avLst/>
          </a:prstGeom>
        </p:spPr>
        <p:txBody>
          <a:bodyPr anchor="ctr"/>
          <a:lstStyle>
            <a:lvl1pPr marL="0" indent="0" algn="l">
              <a:buNone/>
              <a:defRPr sz="2000" b="0">
                <a:solidFill>
                  <a:schemeClr val="bg1"/>
                </a:solidFill>
                <a:latin typeface="+mn-lt"/>
                <a:cs typeface="Arial" panose="020B0604020202020204" pitchFamily="34" charset="0"/>
              </a:defRPr>
            </a:lvl1pPr>
            <a:lvl5pPr>
              <a:defRPr/>
            </a:lvl5pPr>
          </a:lstStyle>
          <a:p>
            <a:pPr lvl="0"/>
            <a:r>
              <a:rPr lang="nl-NL"/>
              <a:t>Klikken om de tekststijl van het model te bewerken</a:t>
            </a:r>
          </a:p>
        </p:txBody>
      </p:sp>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Tree>
    <p:extLst>
      <p:ext uri="{BB962C8B-B14F-4D97-AF65-F5344CB8AC3E}">
        <p14:creationId xmlns:p14="http://schemas.microsoft.com/office/powerpoint/2010/main" val="3845414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Groen: 2x inhoud">
    <p:bg>
      <p:bgPr>
        <a:solidFill>
          <a:schemeClr val="accent2"/>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95300" y="914400"/>
            <a:ext cx="5505450"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344369" y="914400"/>
            <a:ext cx="5505450"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3546260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Groen: 3x inhoud">
    <p:bg>
      <p:bgPr>
        <a:solidFill>
          <a:schemeClr val="accent2"/>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95300" y="914400"/>
            <a:ext cx="3629025"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4306019" y="914400"/>
            <a:ext cx="3629025"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8220794" y="914400"/>
            <a:ext cx="3629025" cy="51530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3023287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Groen: 4x inhoud">
    <p:bg>
      <p:bgPr>
        <a:solidFill>
          <a:schemeClr val="accent2"/>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182" y="1159310"/>
            <a:ext cx="5668094" cy="4908116"/>
          </a:xfrm>
          <a:prstGeom prst="rect">
            <a:avLst/>
          </a:prstGeom>
        </p:spPr>
        <p:txBody>
          <a:bodyPr/>
          <a:lstStyle>
            <a:lvl1pPr marL="0" indent="0">
              <a:buNone/>
              <a:defRPr>
                <a:solidFill>
                  <a:schemeClr val="bg1"/>
                </a:solidFill>
                <a:effectLst/>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253164" y="1159310"/>
            <a:ext cx="5596655" cy="2431615"/>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9220200" y="3886200"/>
            <a:ext cx="2629619" cy="21812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0" name="Tijdelijke aanduiding voor inhoud 2">
            <a:extLst>
              <a:ext uri="{FF2B5EF4-FFF2-40B4-BE49-F238E27FC236}">
                <a16:creationId xmlns:a16="http://schemas.microsoft.com/office/drawing/2014/main" id="{7FE9057B-2370-4031-BE22-918460B7F6DB}"/>
              </a:ext>
            </a:extLst>
          </p:cNvPr>
          <p:cNvSpPr>
            <a:spLocks noGrp="1"/>
          </p:cNvSpPr>
          <p:nvPr>
            <p:ph sz="quarter" idx="19" hasCustomPrompt="1"/>
          </p:nvPr>
        </p:nvSpPr>
        <p:spPr>
          <a:xfrm>
            <a:off x="6253164" y="3886200"/>
            <a:ext cx="2629619" cy="21812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39776837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Groen: 5x inhoud">
    <p:bg>
      <p:bgPr>
        <a:solidFill>
          <a:schemeClr val="accent2"/>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342182" y="1159310"/>
            <a:ext cx="2734393" cy="490811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9" name="Tijdelijke aanduiding voor inhoud 2">
            <a:extLst>
              <a:ext uri="{FF2B5EF4-FFF2-40B4-BE49-F238E27FC236}">
                <a16:creationId xmlns:a16="http://schemas.microsoft.com/office/drawing/2014/main" id="{A56D2750-C9D2-4350-8D38-6526C422F4C8}"/>
              </a:ext>
            </a:extLst>
          </p:cNvPr>
          <p:cNvSpPr>
            <a:spLocks noGrp="1"/>
          </p:cNvSpPr>
          <p:nvPr>
            <p:ph sz="quarter" idx="17" hasCustomPrompt="1"/>
          </p:nvPr>
        </p:nvSpPr>
        <p:spPr>
          <a:xfrm>
            <a:off x="6253164" y="1159310"/>
            <a:ext cx="5596655" cy="2431615"/>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8" name="Tijdelijke aanduiding voor inhoud 2">
            <a:extLst>
              <a:ext uri="{FF2B5EF4-FFF2-40B4-BE49-F238E27FC236}">
                <a16:creationId xmlns:a16="http://schemas.microsoft.com/office/drawing/2014/main" id="{6DB19698-7AE0-4E76-80A0-0FE28B2E6D55}"/>
              </a:ext>
            </a:extLst>
          </p:cNvPr>
          <p:cNvSpPr>
            <a:spLocks noGrp="1"/>
          </p:cNvSpPr>
          <p:nvPr>
            <p:ph sz="quarter" idx="18" hasCustomPrompt="1"/>
          </p:nvPr>
        </p:nvSpPr>
        <p:spPr>
          <a:xfrm>
            <a:off x="9220200" y="3886200"/>
            <a:ext cx="2629619" cy="21812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0" name="Tijdelijke aanduiding voor inhoud 2">
            <a:extLst>
              <a:ext uri="{FF2B5EF4-FFF2-40B4-BE49-F238E27FC236}">
                <a16:creationId xmlns:a16="http://schemas.microsoft.com/office/drawing/2014/main" id="{7FE9057B-2370-4031-BE22-918460B7F6DB}"/>
              </a:ext>
            </a:extLst>
          </p:cNvPr>
          <p:cNvSpPr>
            <a:spLocks noGrp="1"/>
          </p:cNvSpPr>
          <p:nvPr>
            <p:ph sz="quarter" idx="19" hasCustomPrompt="1"/>
          </p:nvPr>
        </p:nvSpPr>
        <p:spPr>
          <a:xfrm>
            <a:off x="6253164" y="3886200"/>
            <a:ext cx="2629619" cy="218122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1" name="Tijdelijke aanduiding voor inhoud 2">
            <a:extLst>
              <a:ext uri="{FF2B5EF4-FFF2-40B4-BE49-F238E27FC236}">
                <a16:creationId xmlns:a16="http://schemas.microsoft.com/office/drawing/2014/main" id="{4C2E2633-192F-4415-B01A-E4EF235D95DD}"/>
              </a:ext>
            </a:extLst>
          </p:cNvPr>
          <p:cNvSpPr>
            <a:spLocks noGrp="1"/>
          </p:cNvSpPr>
          <p:nvPr>
            <p:ph sz="quarter" idx="20" hasCustomPrompt="1"/>
          </p:nvPr>
        </p:nvSpPr>
        <p:spPr>
          <a:xfrm>
            <a:off x="3297673" y="1159310"/>
            <a:ext cx="2734393" cy="4908116"/>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1868156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Groen: 6x inhoud">
    <p:bg>
      <p:bgPr>
        <a:solidFill>
          <a:schemeClr val="accent2"/>
        </a:solidFill>
        <a:effectLst/>
      </p:bgPr>
    </p:bg>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73FA5C59-FF45-482F-9CCF-87AE1C8CC509}"/>
              </a:ext>
            </a:extLst>
          </p:cNvPr>
          <p:cNvSpPr>
            <a:spLocks noGrp="1"/>
          </p:cNvSpPr>
          <p:nvPr>
            <p:ph type="body" sz="quarter" idx="11"/>
          </p:nvPr>
        </p:nvSpPr>
        <p:spPr>
          <a:xfrm>
            <a:off x="342181" y="232646"/>
            <a:ext cx="11507638" cy="381000"/>
          </a:xfrm>
          <a:prstGeom prst="rect">
            <a:avLst/>
          </a:prstGeom>
        </p:spPr>
        <p:txBody>
          <a:bodyPr anchor="ctr"/>
          <a:lstStyle>
            <a:lvl1pPr marL="0" indent="0" algn="l">
              <a:buNone/>
              <a:defRPr b="1" i="1">
                <a:solidFill>
                  <a:schemeClr val="bg1"/>
                </a:solidFill>
              </a:defRPr>
            </a:lvl1pPr>
            <a:lvl5pPr>
              <a:defRPr/>
            </a:lvl5pPr>
          </a:lstStyle>
          <a:p>
            <a:pPr lvl="0"/>
            <a:r>
              <a:rPr lang="nl-NL"/>
              <a:t>Klikken om de tekststijl van het model te bewerken</a:t>
            </a:r>
          </a:p>
        </p:txBody>
      </p:sp>
      <p:sp>
        <p:nvSpPr>
          <p:cNvPr id="3" name="Tijdelijke aanduiding voor inhoud 2">
            <a:extLst>
              <a:ext uri="{FF2B5EF4-FFF2-40B4-BE49-F238E27FC236}">
                <a16:creationId xmlns:a16="http://schemas.microsoft.com/office/drawing/2014/main" id="{A0712111-D501-4D37-8DBF-72B055A7866A}"/>
              </a:ext>
            </a:extLst>
          </p:cNvPr>
          <p:cNvSpPr>
            <a:spLocks noGrp="1"/>
          </p:cNvSpPr>
          <p:nvPr>
            <p:ph sz="quarter" idx="16" hasCustomPrompt="1"/>
          </p:nvPr>
        </p:nvSpPr>
        <p:spPr>
          <a:xfrm>
            <a:off x="447674" y="1159310"/>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pic>
        <p:nvPicPr>
          <p:cNvPr id="6" name="Picture 5">
            <a:extLst>
              <a:ext uri="{FF2B5EF4-FFF2-40B4-BE49-F238E27FC236}">
                <a16:creationId xmlns:a16="http://schemas.microsoft.com/office/drawing/2014/main" id="{023D1389-5095-EA41-B246-EEEC48D78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796" y="6203492"/>
            <a:ext cx="1373204" cy="654507"/>
          </a:xfrm>
          <a:prstGeom prst="rect">
            <a:avLst/>
          </a:prstGeom>
        </p:spPr>
      </p:pic>
      <p:sp>
        <p:nvSpPr>
          <p:cNvPr id="13" name="Tijdelijke aanduiding voor inhoud 2">
            <a:extLst>
              <a:ext uri="{FF2B5EF4-FFF2-40B4-BE49-F238E27FC236}">
                <a16:creationId xmlns:a16="http://schemas.microsoft.com/office/drawing/2014/main" id="{2EAC5DC1-CE21-42AF-8AB1-1BC55FB1E469}"/>
              </a:ext>
            </a:extLst>
          </p:cNvPr>
          <p:cNvSpPr>
            <a:spLocks noGrp="1"/>
          </p:cNvSpPr>
          <p:nvPr>
            <p:ph sz="quarter" idx="17" hasCustomPrompt="1"/>
          </p:nvPr>
        </p:nvSpPr>
        <p:spPr>
          <a:xfrm>
            <a:off x="447674" y="3611997"/>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4" name="Tijdelijke aanduiding voor inhoud 2">
            <a:extLst>
              <a:ext uri="{FF2B5EF4-FFF2-40B4-BE49-F238E27FC236}">
                <a16:creationId xmlns:a16="http://schemas.microsoft.com/office/drawing/2014/main" id="{66CF29A8-D4D5-4F28-BEAA-6B0FF38186E7}"/>
              </a:ext>
            </a:extLst>
          </p:cNvPr>
          <p:cNvSpPr>
            <a:spLocks noGrp="1"/>
          </p:cNvSpPr>
          <p:nvPr>
            <p:ph sz="quarter" idx="18" hasCustomPrompt="1"/>
          </p:nvPr>
        </p:nvSpPr>
        <p:spPr>
          <a:xfrm>
            <a:off x="4257678" y="1159310"/>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5" name="Tijdelijke aanduiding voor inhoud 2">
            <a:extLst>
              <a:ext uri="{FF2B5EF4-FFF2-40B4-BE49-F238E27FC236}">
                <a16:creationId xmlns:a16="http://schemas.microsoft.com/office/drawing/2014/main" id="{13595BB2-EAAD-4000-81F1-6EA110808AD2}"/>
              </a:ext>
            </a:extLst>
          </p:cNvPr>
          <p:cNvSpPr>
            <a:spLocks noGrp="1"/>
          </p:cNvSpPr>
          <p:nvPr>
            <p:ph sz="quarter" idx="19" hasCustomPrompt="1"/>
          </p:nvPr>
        </p:nvSpPr>
        <p:spPr>
          <a:xfrm>
            <a:off x="4257678" y="3611997"/>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6" name="Tijdelijke aanduiding voor inhoud 2">
            <a:extLst>
              <a:ext uri="{FF2B5EF4-FFF2-40B4-BE49-F238E27FC236}">
                <a16:creationId xmlns:a16="http://schemas.microsoft.com/office/drawing/2014/main" id="{49C03EF2-C526-487A-9171-10D53DCD1674}"/>
              </a:ext>
            </a:extLst>
          </p:cNvPr>
          <p:cNvSpPr>
            <a:spLocks noGrp="1"/>
          </p:cNvSpPr>
          <p:nvPr>
            <p:ph sz="quarter" idx="20" hasCustomPrompt="1"/>
          </p:nvPr>
        </p:nvSpPr>
        <p:spPr>
          <a:xfrm>
            <a:off x="8067682" y="1159310"/>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
        <p:nvSpPr>
          <p:cNvPr id="17" name="Tijdelijke aanduiding voor inhoud 2">
            <a:extLst>
              <a:ext uri="{FF2B5EF4-FFF2-40B4-BE49-F238E27FC236}">
                <a16:creationId xmlns:a16="http://schemas.microsoft.com/office/drawing/2014/main" id="{F63A7BA9-61E3-44F8-8022-FB1DDE05DE05}"/>
              </a:ext>
            </a:extLst>
          </p:cNvPr>
          <p:cNvSpPr>
            <a:spLocks noGrp="1"/>
          </p:cNvSpPr>
          <p:nvPr>
            <p:ph sz="quarter" idx="21" hasCustomPrompt="1"/>
          </p:nvPr>
        </p:nvSpPr>
        <p:spPr>
          <a:xfrm>
            <a:off x="8067682" y="3611997"/>
            <a:ext cx="3743325" cy="2345890"/>
          </a:xfrm>
          <a:prstGeom prst="rect">
            <a:avLst/>
          </a:prstGeom>
        </p:spPr>
        <p:txBody>
          <a:bodyPr/>
          <a:lstStyle>
            <a:lvl1pPr marL="0" indent="0">
              <a:buNone/>
              <a:defRPr>
                <a:solidFill>
                  <a:schemeClr val="bg1"/>
                </a:solidFill>
              </a:defRPr>
            </a:lvl1pPr>
            <a:lvl2pPr>
              <a:defRPr>
                <a:solidFill>
                  <a:srgbClr val="93B93B"/>
                </a:solidFill>
              </a:defRPr>
            </a:lvl2pPr>
            <a:lvl3pPr>
              <a:defRPr>
                <a:solidFill>
                  <a:srgbClr val="93B93B"/>
                </a:solidFill>
              </a:defRPr>
            </a:lvl3pPr>
            <a:lvl4pPr>
              <a:defRPr>
                <a:solidFill>
                  <a:srgbClr val="93B93B"/>
                </a:solidFill>
              </a:defRPr>
            </a:lvl4pPr>
            <a:lvl5pPr>
              <a:defRPr>
                <a:solidFill>
                  <a:srgbClr val="93B93B"/>
                </a:solidFill>
              </a:defRPr>
            </a:lvl5pPr>
          </a:lstStyle>
          <a:p>
            <a:pPr lvl="0"/>
            <a:r>
              <a:rPr lang="nl-NL" dirty="0"/>
              <a:t>Voeg hier jouw inhoud toe</a:t>
            </a:r>
          </a:p>
        </p:txBody>
      </p:sp>
    </p:spTree>
    <p:extLst>
      <p:ext uri="{BB962C8B-B14F-4D97-AF65-F5344CB8AC3E}">
        <p14:creationId xmlns:p14="http://schemas.microsoft.com/office/powerpoint/2010/main" val="3801075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inddia met foto">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D42A0DB-354D-4FC2-A774-84349BD73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2887"/>
            <a:ext cx="1373206" cy="655113"/>
          </a:xfrm>
          <a:prstGeom prst="rect">
            <a:avLst/>
          </a:prstGeom>
        </p:spPr>
      </p:pic>
      <p:sp>
        <p:nvSpPr>
          <p:cNvPr id="30" name="Titel 1">
            <a:extLst>
              <a:ext uri="{FF2B5EF4-FFF2-40B4-BE49-F238E27FC236}">
                <a16:creationId xmlns:a16="http://schemas.microsoft.com/office/drawing/2014/main" id="{E2C1772F-18F9-4F00-A1CB-9FAFB1C3A1CC}"/>
              </a:ext>
            </a:extLst>
          </p:cNvPr>
          <p:cNvSpPr>
            <a:spLocks noGrp="1"/>
          </p:cNvSpPr>
          <p:nvPr>
            <p:ph type="title"/>
          </p:nvPr>
        </p:nvSpPr>
        <p:spPr>
          <a:xfrm>
            <a:off x="507076" y="861772"/>
            <a:ext cx="5065049" cy="381000"/>
          </a:xfrm>
          <a:prstGeom prst="rect">
            <a:avLst/>
          </a:prstGeom>
        </p:spPr>
        <p:txBody>
          <a:bodyPr>
            <a:noAutofit/>
          </a:bodyPr>
          <a:lstStyle>
            <a:lvl1pPr>
              <a:defRPr sz="2800" b="1" i="1">
                <a:solidFill>
                  <a:srgbClr val="0087A8"/>
                </a:solidFill>
                <a:latin typeface="+mj-lt"/>
                <a:cs typeface="Arial" panose="020B0604020202020204" pitchFamily="34" charset="0"/>
              </a:defRPr>
            </a:lvl1pPr>
          </a:lstStyle>
          <a:p>
            <a:r>
              <a:rPr lang="nl-NL"/>
              <a:t>Klik om stijl te bewerken</a:t>
            </a:r>
            <a:endParaRPr lang="nl-NL" dirty="0"/>
          </a:p>
        </p:txBody>
      </p:sp>
      <p:sp>
        <p:nvSpPr>
          <p:cNvPr id="31" name="Tijdelijke aanduiding voor tekst 13">
            <a:extLst>
              <a:ext uri="{FF2B5EF4-FFF2-40B4-BE49-F238E27FC236}">
                <a16:creationId xmlns:a16="http://schemas.microsoft.com/office/drawing/2014/main" id="{53882F01-E4F6-4E87-B91B-E9E6E1337685}"/>
              </a:ext>
            </a:extLst>
          </p:cNvPr>
          <p:cNvSpPr>
            <a:spLocks noGrp="1"/>
          </p:cNvSpPr>
          <p:nvPr>
            <p:ph type="body" sz="quarter" idx="13"/>
          </p:nvPr>
        </p:nvSpPr>
        <p:spPr>
          <a:xfrm>
            <a:off x="507075" y="1745311"/>
            <a:ext cx="5065049" cy="4258830"/>
          </a:xfrm>
          <a:prstGeom prst="rect">
            <a:avLst/>
          </a:prstGeom>
        </p:spPr>
        <p:txBody>
          <a:bodyPr>
            <a:normAutofit/>
          </a:bodyPr>
          <a:lstStyle>
            <a:lvl1pPr>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3" name="Tijdelijke aanduiding voor afbeelding 3">
            <a:extLst>
              <a:ext uri="{FF2B5EF4-FFF2-40B4-BE49-F238E27FC236}">
                <a16:creationId xmlns:a16="http://schemas.microsoft.com/office/drawing/2014/main" id="{55C88B38-8CBF-4270-ABBF-ED4B0A978B38}"/>
              </a:ext>
            </a:extLst>
          </p:cNvPr>
          <p:cNvSpPr>
            <a:spLocks noGrp="1"/>
          </p:cNvSpPr>
          <p:nvPr>
            <p:ph type="pic" sz="quarter" idx="12"/>
          </p:nvPr>
        </p:nvSpPr>
        <p:spPr>
          <a:xfrm>
            <a:off x="5768842" y="0"/>
            <a:ext cx="6423158" cy="6872472"/>
          </a:xfrm>
          <a:custGeom>
            <a:avLst/>
            <a:gdLst>
              <a:gd name="connsiteX0" fmla="*/ 0 w 5805487"/>
              <a:gd name="connsiteY0" fmla="*/ 0 h 6946900"/>
              <a:gd name="connsiteX1" fmla="*/ 5805487 w 5805487"/>
              <a:gd name="connsiteY1" fmla="*/ 0 h 6946900"/>
              <a:gd name="connsiteX2" fmla="*/ 5805487 w 5805487"/>
              <a:gd name="connsiteY2" fmla="*/ 6946900 h 6946900"/>
              <a:gd name="connsiteX3" fmla="*/ 0 w 5805487"/>
              <a:gd name="connsiteY3" fmla="*/ 6946900 h 6946900"/>
              <a:gd name="connsiteX4" fmla="*/ 0 w 5805487"/>
              <a:gd name="connsiteY4" fmla="*/ 0 h 6946900"/>
              <a:gd name="connsiteX0" fmla="*/ 1105786 w 6911273"/>
              <a:gd name="connsiteY0" fmla="*/ 0 h 6946900"/>
              <a:gd name="connsiteX1" fmla="*/ 6911273 w 6911273"/>
              <a:gd name="connsiteY1" fmla="*/ 0 h 6946900"/>
              <a:gd name="connsiteX2" fmla="*/ 6911273 w 6911273"/>
              <a:gd name="connsiteY2" fmla="*/ 6946900 h 6946900"/>
              <a:gd name="connsiteX3" fmla="*/ 0 w 6911273"/>
              <a:gd name="connsiteY3" fmla="*/ 6872472 h 6946900"/>
              <a:gd name="connsiteX4" fmla="*/ 1105786 w 6911273"/>
              <a:gd name="connsiteY4" fmla="*/ 0 h 6946900"/>
              <a:gd name="connsiteX0" fmla="*/ 1105786 w 6911273"/>
              <a:gd name="connsiteY0" fmla="*/ 0 h 6872472"/>
              <a:gd name="connsiteX1" fmla="*/ 6911273 w 6911273"/>
              <a:gd name="connsiteY1" fmla="*/ 0 h 6872472"/>
              <a:gd name="connsiteX2" fmla="*/ 6464706 w 6911273"/>
              <a:gd name="connsiteY2" fmla="*/ 6872472 h 6872472"/>
              <a:gd name="connsiteX3" fmla="*/ 0 w 6911273"/>
              <a:gd name="connsiteY3" fmla="*/ 6872472 h 6872472"/>
              <a:gd name="connsiteX4" fmla="*/ 1105786 w 6911273"/>
              <a:gd name="connsiteY4" fmla="*/ 0 h 6872472"/>
              <a:gd name="connsiteX0" fmla="*/ 1105786 w 6496603"/>
              <a:gd name="connsiteY0" fmla="*/ 0 h 6872472"/>
              <a:gd name="connsiteX1" fmla="*/ 6496603 w 6496603"/>
              <a:gd name="connsiteY1" fmla="*/ 10633 h 6872472"/>
              <a:gd name="connsiteX2" fmla="*/ 6464706 w 6496603"/>
              <a:gd name="connsiteY2" fmla="*/ 6872472 h 6872472"/>
              <a:gd name="connsiteX3" fmla="*/ 0 w 6496603"/>
              <a:gd name="connsiteY3" fmla="*/ 6872472 h 6872472"/>
              <a:gd name="connsiteX4" fmla="*/ 1105786 w 6496603"/>
              <a:gd name="connsiteY4" fmla="*/ 0 h 6872472"/>
              <a:gd name="connsiteX0" fmla="*/ 1120858 w 6511675"/>
              <a:gd name="connsiteY0" fmla="*/ 0 h 6872472"/>
              <a:gd name="connsiteX1" fmla="*/ 6511675 w 6511675"/>
              <a:gd name="connsiteY1" fmla="*/ 10633 h 6872472"/>
              <a:gd name="connsiteX2" fmla="*/ 6479778 w 6511675"/>
              <a:gd name="connsiteY2" fmla="*/ 6872472 h 6872472"/>
              <a:gd name="connsiteX3" fmla="*/ 0 w 6511675"/>
              <a:gd name="connsiteY3" fmla="*/ 6862424 h 6872472"/>
              <a:gd name="connsiteX4" fmla="*/ 1120858 w 6511675"/>
              <a:gd name="connsiteY4" fmla="*/ 0 h 6872472"/>
              <a:gd name="connsiteX0" fmla="*/ 1120858 w 6506358"/>
              <a:gd name="connsiteY0" fmla="*/ 0 h 6872472"/>
              <a:gd name="connsiteX1" fmla="*/ 6506358 w 6506358"/>
              <a:gd name="connsiteY1" fmla="*/ 1 h 6872472"/>
              <a:gd name="connsiteX2" fmla="*/ 6479778 w 6506358"/>
              <a:gd name="connsiteY2" fmla="*/ 6872472 h 6872472"/>
              <a:gd name="connsiteX3" fmla="*/ 0 w 6506358"/>
              <a:gd name="connsiteY3" fmla="*/ 6862424 h 6872472"/>
              <a:gd name="connsiteX4" fmla="*/ 1120858 w 6506358"/>
              <a:gd name="connsiteY4" fmla="*/ 0 h 6872472"/>
              <a:gd name="connsiteX0" fmla="*/ 1120858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20858 w 6490409"/>
              <a:gd name="connsiteY4" fmla="*/ 0 h 6872472"/>
              <a:gd name="connsiteX0" fmla="*/ 1168483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68483 w 6490409"/>
              <a:gd name="connsiteY4" fmla="*/ 0 h 6872472"/>
              <a:gd name="connsiteX0" fmla="*/ 1092283 w 6414209"/>
              <a:gd name="connsiteY0" fmla="*/ 0 h 6872472"/>
              <a:gd name="connsiteX1" fmla="*/ 6414209 w 6414209"/>
              <a:gd name="connsiteY1" fmla="*/ 1 h 6872472"/>
              <a:gd name="connsiteX2" fmla="*/ 6403578 w 6414209"/>
              <a:gd name="connsiteY2" fmla="*/ 6872472 h 6872472"/>
              <a:gd name="connsiteX3" fmla="*/ 0 w 6414209"/>
              <a:gd name="connsiteY3" fmla="*/ 6862424 h 6872472"/>
              <a:gd name="connsiteX4" fmla="*/ 1092283 w 6414209"/>
              <a:gd name="connsiteY4" fmla="*/ 0 h 6872472"/>
              <a:gd name="connsiteX0" fmla="*/ 1092283 w 6423158"/>
              <a:gd name="connsiteY0" fmla="*/ 0 h 6872472"/>
              <a:gd name="connsiteX1" fmla="*/ 6414209 w 6423158"/>
              <a:gd name="connsiteY1" fmla="*/ 1 h 6872472"/>
              <a:gd name="connsiteX2" fmla="*/ 6422628 w 6423158"/>
              <a:gd name="connsiteY2" fmla="*/ 6872472 h 6872472"/>
              <a:gd name="connsiteX3" fmla="*/ 0 w 6423158"/>
              <a:gd name="connsiteY3" fmla="*/ 6862424 h 6872472"/>
              <a:gd name="connsiteX4" fmla="*/ 1092283 w 6423158"/>
              <a:gd name="connsiteY4" fmla="*/ 0 h 687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158" h="6872472">
                <a:moveTo>
                  <a:pt x="1092283" y="0"/>
                </a:moveTo>
                <a:lnTo>
                  <a:pt x="6414209" y="1"/>
                </a:lnTo>
                <a:cubicBezTo>
                  <a:pt x="6410665" y="2290825"/>
                  <a:pt x="6426172" y="4581648"/>
                  <a:pt x="6422628" y="6872472"/>
                </a:cubicBezTo>
                <a:lnTo>
                  <a:pt x="0" y="6862424"/>
                </a:lnTo>
                <a:lnTo>
                  <a:pt x="1092283" y="0"/>
                </a:lnTo>
                <a:close/>
              </a:path>
            </a:pathLst>
          </a:custGeom>
        </p:spPr>
        <p:txBody>
          <a:bodyPr/>
          <a:lstStyle>
            <a:lvl1pPr marL="0" indent="0">
              <a:buNone/>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557532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Einddia contactgegevens persoon">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B467134-E8B9-46A4-ACE9-B42E11F6AC1D}"/>
              </a:ext>
            </a:extLst>
          </p:cNvPr>
          <p:cNvSpPr/>
          <p:nvPr/>
        </p:nvSpPr>
        <p:spPr>
          <a:xfrm>
            <a:off x="0" y="0"/>
            <a:ext cx="6828641" cy="6872472"/>
          </a:xfrm>
          <a:custGeom>
            <a:avLst/>
            <a:gdLst>
              <a:gd name="connsiteX0" fmla="*/ 0 w 6828090"/>
              <a:gd name="connsiteY0" fmla="*/ 0 h 7696957"/>
              <a:gd name="connsiteX1" fmla="*/ 6828090 w 6828090"/>
              <a:gd name="connsiteY1" fmla="*/ 0 h 7696957"/>
              <a:gd name="connsiteX2" fmla="*/ 6828090 w 6828090"/>
              <a:gd name="connsiteY2" fmla="*/ 7696957 h 7696957"/>
              <a:gd name="connsiteX3" fmla="*/ 0 w 6828090"/>
              <a:gd name="connsiteY3" fmla="*/ 7696957 h 7696957"/>
              <a:gd name="connsiteX4" fmla="*/ 0 w 6828090"/>
              <a:gd name="connsiteY4" fmla="*/ 0 h 7696957"/>
              <a:gd name="connsiteX0" fmla="*/ 0 w 6828090"/>
              <a:gd name="connsiteY0" fmla="*/ 0 h 7696957"/>
              <a:gd name="connsiteX1" fmla="*/ 6828090 w 6828090"/>
              <a:gd name="connsiteY1" fmla="*/ 0 h 7696957"/>
              <a:gd name="connsiteX2" fmla="*/ 5701039 w 6828090"/>
              <a:gd name="connsiteY2" fmla="*/ 6378520 h 7696957"/>
              <a:gd name="connsiteX3" fmla="*/ 0 w 6828090"/>
              <a:gd name="connsiteY3" fmla="*/ 7696957 h 7696957"/>
              <a:gd name="connsiteX4" fmla="*/ 0 w 6828090"/>
              <a:gd name="connsiteY4" fmla="*/ 0 h 7696957"/>
              <a:gd name="connsiteX0" fmla="*/ 0 w 6828090"/>
              <a:gd name="connsiteY0" fmla="*/ 0 h 7696957"/>
              <a:gd name="connsiteX1" fmla="*/ 6828090 w 6828090"/>
              <a:gd name="connsiteY1" fmla="*/ 0 h 7696957"/>
              <a:gd name="connsiteX2" fmla="*/ 5722304 w 6828090"/>
              <a:gd name="connsiteY2" fmla="*/ 6867617 h 7696957"/>
              <a:gd name="connsiteX3" fmla="*/ 0 w 6828090"/>
              <a:gd name="connsiteY3" fmla="*/ 7696957 h 7696957"/>
              <a:gd name="connsiteX4" fmla="*/ 0 w 6828090"/>
              <a:gd name="connsiteY4" fmla="*/ 0 h 7696957"/>
              <a:gd name="connsiteX0" fmla="*/ 10633 w 6838723"/>
              <a:gd name="connsiteY0" fmla="*/ 0 h 7016473"/>
              <a:gd name="connsiteX1" fmla="*/ 6838723 w 6838723"/>
              <a:gd name="connsiteY1" fmla="*/ 0 h 7016473"/>
              <a:gd name="connsiteX2" fmla="*/ 5732937 w 6838723"/>
              <a:gd name="connsiteY2" fmla="*/ 6867617 h 7016473"/>
              <a:gd name="connsiteX3" fmla="*/ 0 w 6838723"/>
              <a:gd name="connsiteY3" fmla="*/ 7016473 h 7016473"/>
              <a:gd name="connsiteX4" fmla="*/ 10633 w 6838723"/>
              <a:gd name="connsiteY4" fmla="*/ 0 h 7016473"/>
              <a:gd name="connsiteX0" fmla="*/ 50 w 6828140"/>
              <a:gd name="connsiteY0" fmla="*/ 0 h 6867617"/>
              <a:gd name="connsiteX1" fmla="*/ 6828140 w 6828140"/>
              <a:gd name="connsiteY1" fmla="*/ 0 h 6867617"/>
              <a:gd name="connsiteX2" fmla="*/ 5722354 w 6828140"/>
              <a:gd name="connsiteY2" fmla="*/ 6867617 h 6867617"/>
              <a:gd name="connsiteX3" fmla="*/ 180803 w 6828140"/>
              <a:gd name="connsiteY3" fmla="*/ 6750659 h 6867617"/>
              <a:gd name="connsiteX4" fmla="*/ 50 w 6828140"/>
              <a:gd name="connsiteY4" fmla="*/ 0 h 6867617"/>
              <a:gd name="connsiteX0" fmla="*/ 471 w 6828561"/>
              <a:gd name="connsiteY0" fmla="*/ 0 h 6910147"/>
              <a:gd name="connsiteX1" fmla="*/ 6828561 w 6828561"/>
              <a:gd name="connsiteY1" fmla="*/ 0 h 6910147"/>
              <a:gd name="connsiteX2" fmla="*/ 5722775 w 6828561"/>
              <a:gd name="connsiteY2" fmla="*/ 6867617 h 6910147"/>
              <a:gd name="connsiteX3" fmla="*/ 11103 w 6828561"/>
              <a:gd name="connsiteY3" fmla="*/ 6910147 h 6910147"/>
              <a:gd name="connsiteX4" fmla="*/ 471 w 6828561"/>
              <a:gd name="connsiteY4" fmla="*/ 0 h 6910147"/>
              <a:gd name="connsiteX0" fmla="*/ 471 w 6828561"/>
              <a:gd name="connsiteY0" fmla="*/ 0 h 6942045"/>
              <a:gd name="connsiteX1" fmla="*/ 6828561 w 6828561"/>
              <a:gd name="connsiteY1" fmla="*/ 0 h 6942045"/>
              <a:gd name="connsiteX2" fmla="*/ 5722775 w 6828561"/>
              <a:gd name="connsiteY2" fmla="*/ 6867617 h 6942045"/>
              <a:gd name="connsiteX3" fmla="*/ 11103 w 6828561"/>
              <a:gd name="connsiteY3" fmla="*/ 6942045 h 6942045"/>
              <a:gd name="connsiteX4" fmla="*/ 471 w 6828561"/>
              <a:gd name="connsiteY4" fmla="*/ 0 h 6942045"/>
              <a:gd name="connsiteX0" fmla="*/ 471 w 6828561"/>
              <a:gd name="connsiteY0" fmla="*/ 0 h 6942045"/>
              <a:gd name="connsiteX1" fmla="*/ 6828561 w 6828561"/>
              <a:gd name="connsiteY1" fmla="*/ 0 h 6942045"/>
              <a:gd name="connsiteX2" fmla="*/ 5552643 w 6828561"/>
              <a:gd name="connsiteY2" fmla="*/ 6804156 h 6942045"/>
              <a:gd name="connsiteX3" fmla="*/ 11103 w 6828561"/>
              <a:gd name="connsiteY3" fmla="*/ 6942045 h 6942045"/>
              <a:gd name="connsiteX4" fmla="*/ 471 w 6828561"/>
              <a:gd name="connsiteY4" fmla="*/ 0 h 6942045"/>
              <a:gd name="connsiteX0" fmla="*/ 471 w 6828561"/>
              <a:gd name="connsiteY0" fmla="*/ 0 h 6942045"/>
              <a:gd name="connsiteX1" fmla="*/ 6828561 w 6828561"/>
              <a:gd name="connsiteY1" fmla="*/ 0 h 6942045"/>
              <a:gd name="connsiteX2" fmla="*/ 5722776 w 6828561"/>
              <a:gd name="connsiteY2" fmla="*/ 6888772 h 6942045"/>
              <a:gd name="connsiteX3" fmla="*/ 11103 w 6828561"/>
              <a:gd name="connsiteY3" fmla="*/ 6942045 h 6942045"/>
              <a:gd name="connsiteX4" fmla="*/ 471 w 6828561"/>
              <a:gd name="connsiteY4" fmla="*/ 0 h 6942045"/>
              <a:gd name="connsiteX0" fmla="*/ 1023 w 6829113"/>
              <a:gd name="connsiteY0" fmla="*/ 0 h 6910314"/>
              <a:gd name="connsiteX1" fmla="*/ 6829113 w 6829113"/>
              <a:gd name="connsiteY1" fmla="*/ 0 h 6910314"/>
              <a:gd name="connsiteX2" fmla="*/ 5723328 w 6829113"/>
              <a:gd name="connsiteY2" fmla="*/ 6888772 h 6910314"/>
              <a:gd name="connsiteX3" fmla="*/ 1021 w 6829113"/>
              <a:gd name="connsiteY3" fmla="*/ 6910314 h 6910314"/>
              <a:gd name="connsiteX4" fmla="*/ 1023 w 6829113"/>
              <a:gd name="connsiteY4" fmla="*/ 0 h 6910314"/>
              <a:gd name="connsiteX0" fmla="*/ 1023 w 6829113"/>
              <a:gd name="connsiteY0" fmla="*/ 0 h 6910314"/>
              <a:gd name="connsiteX1" fmla="*/ 6829113 w 6829113"/>
              <a:gd name="connsiteY1" fmla="*/ 0 h 6910314"/>
              <a:gd name="connsiteX2" fmla="*/ 5718304 w 6829113"/>
              <a:gd name="connsiteY2" fmla="*/ 6898875 h 6910314"/>
              <a:gd name="connsiteX3" fmla="*/ 1021 w 6829113"/>
              <a:gd name="connsiteY3" fmla="*/ 6910314 h 6910314"/>
              <a:gd name="connsiteX4" fmla="*/ 1023 w 6829113"/>
              <a:gd name="connsiteY4" fmla="*/ 0 h 691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9113" h="6910314">
                <a:moveTo>
                  <a:pt x="1023" y="0"/>
                </a:moveTo>
                <a:lnTo>
                  <a:pt x="6829113" y="0"/>
                </a:lnTo>
                <a:lnTo>
                  <a:pt x="5718304" y="6898875"/>
                </a:lnTo>
                <a:lnTo>
                  <a:pt x="1021" y="6910314"/>
                </a:lnTo>
                <a:cubicBezTo>
                  <a:pt x="4565" y="4571490"/>
                  <a:pt x="-2521" y="2338824"/>
                  <a:pt x="1023"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aseline="-25000"/>
          </a:p>
        </p:txBody>
      </p:sp>
      <p:sp>
        <p:nvSpPr>
          <p:cNvPr id="4" name="Tijdelijke aanduiding voor afbeelding 3">
            <a:extLst>
              <a:ext uri="{FF2B5EF4-FFF2-40B4-BE49-F238E27FC236}">
                <a16:creationId xmlns:a16="http://schemas.microsoft.com/office/drawing/2014/main" id="{2850063D-0DDE-4585-BFB6-5BF51CF8F599}"/>
              </a:ext>
            </a:extLst>
          </p:cNvPr>
          <p:cNvSpPr>
            <a:spLocks noGrp="1"/>
          </p:cNvSpPr>
          <p:nvPr>
            <p:ph type="pic" sz="quarter" idx="12"/>
          </p:nvPr>
        </p:nvSpPr>
        <p:spPr>
          <a:xfrm>
            <a:off x="5701591" y="0"/>
            <a:ext cx="6490409" cy="6872472"/>
          </a:xfrm>
          <a:custGeom>
            <a:avLst/>
            <a:gdLst>
              <a:gd name="connsiteX0" fmla="*/ 0 w 5805487"/>
              <a:gd name="connsiteY0" fmla="*/ 0 h 6946900"/>
              <a:gd name="connsiteX1" fmla="*/ 5805487 w 5805487"/>
              <a:gd name="connsiteY1" fmla="*/ 0 h 6946900"/>
              <a:gd name="connsiteX2" fmla="*/ 5805487 w 5805487"/>
              <a:gd name="connsiteY2" fmla="*/ 6946900 h 6946900"/>
              <a:gd name="connsiteX3" fmla="*/ 0 w 5805487"/>
              <a:gd name="connsiteY3" fmla="*/ 6946900 h 6946900"/>
              <a:gd name="connsiteX4" fmla="*/ 0 w 5805487"/>
              <a:gd name="connsiteY4" fmla="*/ 0 h 6946900"/>
              <a:gd name="connsiteX0" fmla="*/ 1105786 w 6911273"/>
              <a:gd name="connsiteY0" fmla="*/ 0 h 6946900"/>
              <a:gd name="connsiteX1" fmla="*/ 6911273 w 6911273"/>
              <a:gd name="connsiteY1" fmla="*/ 0 h 6946900"/>
              <a:gd name="connsiteX2" fmla="*/ 6911273 w 6911273"/>
              <a:gd name="connsiteY2" fmla="*/ 6946900 h 6946900"/>
              <a:gd name="connsiteX3" fmla="*/ 0 w 6911273"/>
              <a:gd name="connsiteY3" fmla="*/ 6872472 h 6946900"/>
              <a:gd name="connsiteX4" fmla="*/ 1105786 w 6911273"/>
              <a:gd name="connsiteY4" fmla="*/ 0 h 6946900"/>
              <a:gd name="connsiteX0" fmla="*/ 1105786 w 6911273"/>
              <a:gd name="connsiteY0" fmla="*/ 0 h 6872472"/>
              <a:gd name="connsiteX1" fmla="*/ 6911273 w 6911273"/>
              <a:gd name="connsiteY1" fmla="*/ 0 h 6872472"/>
              <a:gd name="connsiteX2" fmla="*/ 6464706 w 6911273"/>
              <a:gd name="connsiteY2" fmla="*/ 6872472 h 6872472"/>
              <a:gd name="connsiteX3" fmla="*/ 0 w 6911273"/>
              <a:gd name="connsiteY3" fmla="*/ 6872472 h 6872472"/>
              <a:gd name="connsiteX4" fmla="*/ 1105786 w 6911273"/>
              <a:gd name="connsiteY4" fmla="*/ 0 h 6872472"/>
              <a:gd name="connsiteX0" fmla="*/ 1105786 w 6496603"/>
              <a:gd name="connsiteY0" fmla="*/ 0 h 6872472"/>
              <a:gd name="connsiteX1" fmla="*/ 6496603 w 6496603"/>
              <a:gd name="connsiteY1" fmla="*/ 10633 h 6872472"/>
              <a:gd name="connsiteX2" fmla="*/ 6464706 w 6496603"/>
              <a:gd name="connsiteY2" fmla="*/ 6872472 h 6872472"/>
              <a:gd name="connsiteX3" fmla="*/ 0 w 6496603"/>
              <a:gd name="connsiteY3" fmla="*/ 6872472 h 6872472"/>
              <a:gd name="connsiteX4" fmla="*/ 1105786 w 6496603"/>
              <a:gd name="connsiteY4" fmla="*/ 0 h 6872472"/>
              <a:gd name="connsiteX0" fmla="*/ 1120858 w 6511675"/>
              <a:gd name="connsiteY0" fmla="*/ 0 h 6872472"/>
              <a:gd name="connsiteX1" fmla="*/ 6511675 w 6511675"/>
              <a:gd name="connsiteY1" fmla="*/ 10633 h 6872472"/>
              <a:gd name="connsiteX2" fmla="*/ 6479778 w 6511675"/>
              <a:gd name="connsiteY2" fmla="*/ 6872472 h 6872472"/>
              <a:gd name="connsiteX3" fmla="*/ 0 w 6511675"/>
              <a:gd name="connsiteY3" fmla="*/ 6862424 h 6872472"/>
              <a:gd name="connsiteX4" fmla="*/ 1120858 w 6511675"/>
              <a:gd name="connsiteY4" fmla="*/ 0 h 6872472"/>
              <a:gd name="connsiteX0" fmla="*/ 1120858 w 6506358"/>
              <a:gd name="connsiteY0" fmla="*/ 0 h 6872472"/>
              <a:gd name="connsiteX1" fmla="*/ 6506358 w 6506358"/>
              <a:gd name="connsiteY1" fmla="*/ 1 h 6872472"/>
              <a:gd name="connsiteX2" fmla="*/ 6479778 w 6506358"/>
              <a:gd name="connsiteY2" fmla="*/ 6872472 h 6872472"/>
              <a:gd name="connsiteX3" fmla="*/ 0 w 6506358"/>
              <a:gd name="connsiteY3" fmla="*/ 6862424 h 6872472"/>
              <a:gd name="connsiteX4" fmla="*/ 1120858 w 6506358"/>
              <a:gd name="connsiteY4" fmla="*/ 0 h 6872472"/>
              <a:gd name="connsiteX0" fmla="*/ 1120858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20858 w 6490409"/>
              <a:gd name="connsiteY4" fmla="*/ 0 h 687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0409" h="6872472">
                <a:moveTo>
                  <a:pt x="1120858" y="0"/>
                </a:moveTo>
                <a:lnTo>
                  <a:pt x="6490409" y="1"/>
                </a:lnTo>
                <a:cubicBezTo>
                  <a:pt x="6486865" y="2290825"/>
                  <a:pt x="6483322" y="4581648"/>
                  <a:pt x="6479778" y="6872472"/>
                </a:cubicBezTo>
                <a:lnTo>
                  <a:pt x="0" y="6862424"/>
                </a:lnTo>
                <a:lnTo>
                  <a:pt x="1120858" y="0"/>
                </a:lnTo>
                <a:close/>
              </a:path>
            </a:pathLst>
          </a:custGeom>
        </p:spPr>
        <p:txBody>
          <a:bodyPr/>
          <a:lstStyle/>
          <a:p>
            <a:r>
              <a:rPr lang="nl-NL"/>
              <a:t>Klik op het pictogram als u een afbeelding wilt toevoegen</a:t>
            </a:r>
            <a:endParaRPr lang="nl-NL" dirty="0"/>
          </a:p>
        </p:txBody>
      </p:sp>
      <p:pic>
        <p:nvPicPr>
          <p:cNvPr id="5" name="Afbeelding 4">
            <a:extLst>
              <a:ext uri="{FF2B5EF4-FFF2-40B4-BE49-F238E27FC236}">
                <a16:creationId xmlns:a16="http://schemas.microsoft.com/office/drawing/2014/main" id="{24B96B87-2928-46E4-A3A8-E855C360BE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2887"/>
            <a:ext cx="1373206" cy="655113"/>
          </a:xfrm>
          <a:prstGeom prst="rect">
            <a:avLst/>
          </a:prstGeom>
        </p:spPr>
      </p:pic>
      <p:sp>
        <p:nvSpPr>
          <p:cNvPr id="7" name="Titel 1">
            <a:extLst>
              <a:ext uri="{FF2B5EF4-FFF2-40B4-BE49-F238E27FC236}">
                <a16:creationId xmlns:a16="http://schemas.microsoft.com/office/drawing/2014/main" id="{4ACDCA43-85B9-4D2D-B4B9-F037FE33ED01}"/>
              </a:ext>
            </a:extLst>
          </p:cNvPr>
          <p:cNvSpPr>
            <a:spLocks noGrp="1"/>
          </p:cNvSpPr>
          <p:nvPr>
            <p:ph type="title" hasCustomPrompt="1"/>
          </p:nvPr>
        </p:nvSpPr>
        <p:spPr>
          <a:xfrm>
            <a:off x="507076" y="861772"/>
            <a:ext cx="5120640" cy="381000"/>
          </a:xfrm>
          <a:prstGeom prst="rect">
            <a:avLst/>
          </a:prstGeom>
        </p:spPr>
        <p:txBody>
          <a:bodyPr>
            <a:noAutofit/>
          </a:bodyPr>
          <a:lstStyle>
            <a:lvl1pPr>
              <a:defRPr sz="2400" b="1" i="1">
                <a:solidFill>
                  <a:srgbClr val="0087A8"/>
                </a:solidFill>
                <a:latin typeface="+mn-lt"/>
                <a:cs typeface="Arial" panose="020B0604020202020204" pitchFamily="34" charset="0"/>
              </a:defRPr>
            </a:lvl1pPr>
          </a:lstStyle>
          <a:p>
            <a:r>
              <a:rPr lang="nl-NL" dirty="0"/>
              <a:t>Contactgegevens persoon</a:t>
            </a:r>
          </a:p>
        </p:txBody>
      </p:sp>
      <p:sp>
        <p:nvSpPr>
          <p:cNvPr id="8" name="Tijdelijke aanduiding voor tekst 13">
            <a:extLst>
              <a:ext uri="{FF2B5EF4-FFF2-40B4-BE49-F238E27FC236}">
                <a16:creationId xmlns:a16="http://schemas.microsoft.com/office/drawing/2014/main" id="{1D213DF2-7702-4502-9207-1AB58CAEB976}"/>
              </a:ext>
            </a:extLst>
          </p:cNvPr>
          <p:cNvSpPr>
            <a:spLocks noGrp="1"/>
          </p:cNvSpPr>
          <p:nvPr>
            <p:ph type="body" sz="quarter" idx="13" hasCustomPrompt="1"/>
          </p:nvPr>
        </p:nvSpPr>
        <p:spPr>
          <a:xfrm>
            <a:off x="1072548" y="1455713"/>
            <a:ext cx="4555168" cy="4258830"/>
          </a:xfrm>
          <a:prstGeom prst="rect">
            <a:avLst/>
          </a:prstGeom>
        </p:spPr>
        <p:txBody>
          <a:bodyPr>
            <a:normAutofit/>
          </a:bodyPr>
          <a:lstStyle>
            <a:lvl1pPr marL="0" indent="0">
              <a:buNone/>
              <a:defRPr sz="1800">
                <a:solidFill>
                  <a:srgbClr val="393B3C"/>
                </a:solidFill>
              </a:defRPr>
            </a:lvl1pPr>
            <a:lvl2pPr>
              <a:defRPr sz="1600">
                <a:solidFill>
                  <a:srgbClr val="393B3C"/>
                </a:solidFill>
              </a:defRPr>
            </a:lvl2pPr>
            <a:lvl3pPr>
              <a:defRPr sz="1400">
                <a:solidFill>
                  <a:srgbClr val="393B3C"/>
                </a:solidFill>
              </a:defRPr>
            </a:lvl3pPr>
            <a:lvl4pPr>
              <a:defRPr sz="1200">
                <a:solidFill>
                  <a:srgbClr val="393B3C"/>
                </a:solidFill>
              </a:defRPr>
            </a:lvl4pPr>
            <a:lvl5pPr>
              <a:defRPr sz="1200">
                <a:solidFill>
                  <a:srgbClr val="393B3C"/>
                </a:solidFill>
              </a:defRPr>
            </a:lvl5pPr>
          </a:lstStyle>
          <a:p>
            <a:pPr lvl="0"/>
            <a:r>
              <a:rPr lang="nl-NL" dirty="0"/>
              <a:t>      </a:t>
            </a:r>
          </a:p>
        </p:txBody>
      </p:sp>
      <p:pic>
        <p:nvPicPr>
          <p:cNvPr id="9" name="Afbeelding 8">
            <a:extLst>
              <a:ext uri="{FF2B5EF4-FFF2-40B4-BE49-F238E27FC236}">
                <a16:creationId xmlns:a16="http://schemas.microsoft.com/office/drawing/2014/main" id="{3D8896EB-7244-43C9-B667-10FB15835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06" y="1862613"/>
            <a:ext cx="317269" cy="317269"/>
          </a:xfrm>
          <a:prstGeom prst="rect">
            <a:avLst/>
          </a:prstGeom>
        </p:spPr>
      </p:pic>
      <p:pic>
        <p:nvPicPr>
          <p:cNvPr id="10" name="Afbeelding 9">
            <a:extLst>
              <a:ext uri="{FF2B5EF4-FFF2-40B4-BE49-F238E27FC236}">
                <a16:creationId xmlns:a16="http://schemas.microsoft.com/office/drawing/2014/main" id="{22159974-AF51-4C67-A74B-1E1DC72B60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4306" y="1477557"/>
            <a:ext cx="317269" cy="317269"/>
          </a:xfrm>
          <a:prstGeom prst="rect">
            <a:avLst/>
          </a:prstGeom>
        </p:spPr>
      </p:pic>
      <p:pic>
        <p:nvPicPr>
          <p:cNvPr id="13" name="Afbeelding 12">
            <a:extLst>
              <a:ext uri="{FF2B5EF4-FFF2-40B4-BE49-F238E27FC236}">
                <a16:creationId xmlns:a16="http://schemas.microsoft.com/office/drawing/2014/main" id="{DD6FFA56-E17F-4FF5-88EE-D786C7D0E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595" y="3736985"/>
            <a:ext cx="317270" cy="317270"/>
          </a:xfrm>
          <a:prstGeom prst="rect">
            <a:avLst/>
          </a:prstGeom>
        </p:spPr>
      </p:pic>
      <p:pic>
        <p:nvPicPr>
          <p:cNvPr id="14" name="Afbeelding 13">
            <a:extLst>
              <a:ext uri="{FF2B5EF4-FFF2-40B4-BE49-F238E27FC236}">
                <a16:creationId xmlns:a16="http://schemas.microsoft.com/office/drawing/2014/main" id="{D7D981FD-F793-4C58-A82C-7C9DD55465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548" y="3736983"/>
            <a:ext cx="317270" cy="317270"/>
          </a:xfrm>
          <a:prstGeom prst="rect">
            <a:avLst/>
          </a:prstGeom>
        </p:spPr>
      </p:pic>
      <p:pic>
        <p:nvPicPr>
          <p:cNvPr id="15" name="Afbeelding 14">
            <a:extLst>
              <a:ext uri="{FF2B5EF4-FFF2-40B4-BE49-F238E27FC236}">
                <a16:creationId xmlns:a16="http://schemas.microsoft.com/office/drawing/2014/main" id="{349936A3-0785-474C-B0A0-2C799A9937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9501" y="3736982"/>
            <a:ext cx="316922" cy="317271"/>
          </a:xfrm>
          <a:prstGeom prst="rect">
            <a:avLst/>
          </a:prstGeom>
        </p:spPr>
      </p:pic>
      <p:pic>
        <p:nvPicPr>
          <p:cNvPr id="16" name="Afbeelding 15">
            <a:extLst>
              <a:ext uri="{FF2B5EF4-FFF2-40B4-BE49-F238E27FC236}">
                <a16:creationId xmlns:a16="http://schemas.microsoft.com/office/drawing/2014/main" id="{7EBE7BC7-9536-4100-B80B-87C395D6F4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708" y="3736982"/>
            <a:ext cx="317270" cy="317270"/>
          </a:xfrm>
          <a:prstGeom prst="rect">
            <a:avLst/>
          </a:prstGeom>
        </p:spPr>
      </p:pic>
      <p:pic>
        <p:nvPicPr>
          <p:cNvPr id="17" name="Afbeelding 16">
            <a:extLst>
              <a:ext uri="{FF2B5EF4-FFF2-40B4-BE49-F238E27FC236}">
                <a16:creationId xmlns:a16="http://schemas.microsoft.com/office/drawing/2014/main" id="{1B655242-2E54-40B2-BEDB-C093AB6C9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3059" y="3736982"/>
            <a:ext cx="317270" cy="317270"/>
          </a:xfrm>
          <a:prstGeom prst="rect">
            <a:avLst/>
          </a:prstGeom>
        </p:spPr>
      </p:pic>
    </p:spTree>
    <p:extLst>
      <p:ext uri="{BB962C8B-B14F-4D97-AF65-F5344CB8AC3E}">
        <p14:creationId xmlns:p14="http://schemas.microsoft.com/office/powerpoint/2010/main" val="3772643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
        <p:cNvGrpSpPr/>
        <p:nvPr/>
      </p:nvGrpSpPr>
      <p:grpSpPr>
        <a:xfrm>
          <a:off x="0" y="0"/>
          <a:ext cx="0" cy="0"/>
          <a:chOff x="0" y="0"/>
          <a:chExt cx="0" cy="0"/>
        </a:xfrm>
      </p:grpSpPr>
      <p:sp>
        <p:nvSpPr>
          <p:cNvPr id="12" name="Google Shape;12;p10"/>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1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 name="Google Shape;14;p1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5" name="Google Shape;15;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3683683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ussendia titel blauw-groen">
    <p:bg>
      <p:bgPr>
        <a:solidFill>
          <a:srgbClr val="8FB73E"/>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C6DF1F4-8F63-44B9-AC1F-E58DE0AC0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
        <p:nvSpPr>
          <p:cNvPr id="6" name="Rechthoek 5">
            <a:extLst>
              <a:ext uri="{FF2B5EF4-FFF2-40B4-BE49-F238E27FC236}">
                <a16:creationId xmlns:a16="http://schemas.microsoft.com/office/drawing/2014/main" id="{5246EA82-F582-4F25-AF16-11D01C2CE058}"/>
              </a:ext>
            </a:extLst>
          </p:cNvPr>
          <p:cNvSpPr/>
          <p:nvPr/>
        </p:nvSpPr>
        <p:spPr>
          <a:xfrm>
            <a:off x="1056068" y="837126"/>
            <a:ext cx="10058400" cy="5177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3E6772B9-74D8-45C2-B7FD-58D49A3FBBB9}"/>
              </a:ext>
            </a:extLst>
          </p:cNvPr>
          <p:cNvSpPr>
            <a:spLocks noGrp="1"/>
          </p:cNvSpPr>
          <p:nvPr>
            <p:ph type="title" hasCustomPrompt="1"/>
          </p:nvPr>
        </p:nvSpPr>
        <p:spPr>
          <a:xfrm>
            <a:off x="1056068" y="2769897"/>
            <a:ext cx="10058399" cy="1332677"/>
          </a:xfrm>
          <a:prstGeom prst="rect">
            <a:avLst/>
          </a:prstGeom>
        </p:spPr>
        <p:txBody>
          <a:bodyPr>
            <a:noAutofit/>
          </a:bodyPr>
          <a:lstStyle>
            <a:lvl1pPr algn="ctr">
              <a:defRPr sz="6000" b="1" i="1">
                <a:solidFill>
                  <a:schemeClr val="accent2"/>
                </a:solidFill>
                <a:latin typeface="+mj-lt"/>
                <a:cs typeface="Arial" panose="020B0604020202020204" pitchFamily="34" charset="0"/>
              </a:defRPr>
            </a:lvl1pPr>
          </a:lstStyle>
          <a:p>
            <a:r>
              <a:rPr lang="nl-NL" dirty="0"/>
              <a:t>Klik om titel te bewerken</a:t>
            </a:r>
          </a:p>
        </p:txBody>
      </p:sp>
    </p:spTree>
    <p:extLst>
      <p:ext uri="{BB962C8B-B14F-4D97-AF65-F5344CB8AC3E}">
        <p14:creationId xmlns:p14="http://schemas.microsoft.com/office/powerpoint/2010/main" val="3089332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ussendia titel groen-blauw">
    <p:bg>
      <p:bgPr>
        <a:solidFill>
          <a:srgbClr val="0087A8"/>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7252109-7B69-43FA-B460-82B8CB7AC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
        <p:nvSpPr>
          <p:cNvPr id="6" name="Rechthoek 5">
            <a:extLst>
              <a:ext uri="{FF2B5EF4-FFF2-40B4-BE49-F238E27FC236}">
                <a16:creationId xmlns:a16="http://schemas.microsoft.com/office/drawing/2014/main" id="{9E685020-BE56-4F67-86FB-810B0F1781EB}"/>
              </a:ext>
            </a:extLst>
          </p:cNvPr>
          <p:cNvSpPr/>
          <p:nvPr/>
        </p:nvSpPr>
        <p:spPr>
          <a:xfrm>
            <a:off x="1056068" y="837126"/>
            <a:ext cx="10058400" cy="5177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586AEDA4-B40D-4A48-A395-DEB70338C4E6}"/>
              </a:ext>
            </a:extLst>
          </p:cNvPr>
          <p:cNvSpPr>
            <a:spLocks noGrp="1"/>
          </p:cNvSpPr>
          <p:nvPr>
            <p:ph type="title" hasCustomPrompt="1"/>
          </p:nvPr>
        </p:nvSpPr>
        <p:spPr>
          <a:xfrm>
            <a:off x="1056068" y="2769897"/>
            <a:ext cx="10058399" cy="1332677"/>
          </a:xfrm>
          <a:prstGeom prst="rect">
            <a:avLst/>
          </a:prstGeom>
        </p:spPr>
        <p:txBody>
          <a:bodyPr>
            <a:noAutofit/>
          </a:bodyPr>
          <a:lstStyle>
            <a:lvl1pPr algn="ctr">
              <a:defRPr sz="6000" b="1" i="1">
                <a:solidFill>
                  <a:schemeClr val="accent1"/>
                </a:solidFill>
                <a:latin typeface="+mj-lt"/>
                <a:cs typeface="Arial" panose="020B0604020202020204" pitchFamily="34" charset="0"/>
              </a:defRPr>
            </a:lvl1pPr>
          </a:lstStyle>
          <a:p>
            <a:r>
              <a:rPr lang="nl-NL" dirty="0"/>
              <a:t>Klik om titel te bewerken</a:t>
            </a:r>
          </a:p>
        </p:txBody>
      </p:sp>
    </p:spTree>
    <p:extLst>
      <p:ext uri="{BB962C8B-B14F-4D97-AF65-F5344CB8AC3E}">
        <p14:creationId xmlns:p14="http://schemas.microsoft.com/office/powerpoint/2010/main" val="42863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kstdia blauw groen wit vla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7CBCB8C-FA19-4ACA-AC50-A93FEBEC1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
        <p:nvSpPr>
          <p:cNvPr id="8" name="Tijdelijke aanduiding voor tekst 13">
            <a:extLst>
              <a:ext uri="{FF2B5EF4-FFF2-40B4-BE49-F238E27FC236}">
                <a16:creationId xmlns:a16="http://schemas.microsoft.com/office/drawing/2014/main" id="{CEF6C6CF-373D-4D94-B127-AD7A11492213}"/>
              </a:ext>
            </a:extLst>
          </p:cNvPr>
          <p:cNvSpPr>
            <a:spLocks noGrp="1"/>
          </p:cNvSpPr>
          <p:nvPr>
            <p:ph type="body" sz="quarter" idx="12"/>
          </p:nvPr>
        </p:nvSpPr>
        <p:spPr>
          <a:xfrm>
            <a:off x="819151" y="1518341"/>
            <a:ext cx="10410824" cy="4258830"/>
          </a:xfrm>
          <a:prstGeom prst="rect">
            <a:avLst/>
          </a:prstGeom>
        </p:spPr>
        <p:txBody>
          <a:bodyPr>
            <a:normAutofit/>
          </a:bodyPr>
          <a:lstStyle>
            <a:lvl1pPr marL="0" indent="0">
              <a:buNone/>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1">
            <a:extLst>
              <a:ext uri="{FF2B5EF4-FFF2-40B4-BE49-F238E27FC236}">
                <a16:creationId xmlns:a16="http://schemas.microsoft.com/office/drawing/2014/main" id="{DF19200F-1EFC-43DB-AC1E-ABA644CFC833}"/>
              </a:ext>
            </a:extLst>
          </p:cNvPr>
          <p:cNvSpPr>
            <a:spLocks noGrp="1"/>
          </p:cNvSpPr>
          <p:nvPr>
            <p:ph type="title"/>
          </p:nvPr>
        </p:nvSpPr>
        <p:spPr>
          <a:xfrm>
            <a:off x="819150" y="948887"/>
            <a:ext cx="10410825" cy="381000"/>
          </a:xfrm>
          <a:prstGeom prst="rect">
            <a:avLst/>
          </a:prstGeom>
        </p:spPr>
        <p:txBody>
          <a:bodyPr>
            <a:noAutofit/>
          </a:bodyPr>
          <a:lstStyle>
            <a:lvl1pPr>
              <a:defRPr sz="2800" b="1" i="1">
                <a:solidFill>
                  <a:schemeClr val="accent2"/>
                </a:solidFill>
                <a:latin typeface="+mn-lt"/>
                <a:cs typeface="Arial" panose="020B0604020202020204" pitchFamily="34" charset="0"/>
              </a:defRPr>
            </a:lvl1pPr>
          </a:lstStyle>
          <a:p>
            <a:r>
              <a:rPr lang="nl-NL"/>
              <a:t>Klik om stijl te bewerken</a:t>
            </a:r>
            <a:endParaRPr lang="nl-NL" dirty="0"/>
          </a:p>
        </p:txBody>
      </p:sp>
    </p:spTree>
    <p:extLst>
      <p:ext uri="{BB962C8B-B14F-4D97-AF65-F5344CB8AC3E}">
        <p14:creationId xmlns:p14="http://schemas.microsoft.com/office/powerpoint/2010/main" val="225139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dia groen blauw wit vlak">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1840B90-4C9B-4D41-AED3-39C3E4A25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Afbeelding 13">
            <a:extLst>
              <a:ext uri="{FF2B5EF4-FFF2-40B4-BE49-F238E27FC236}">
                <a16:creationId xmlns:a16="http://schemas.microsoft.com/office/drawing/2014/main" id="{2938A4E3-9529-4A88-BF37-D0CFE4BD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2887"/>
            <a:ext cx="1373204" cy="655112"/>
          </a:xfrm>
          <a:prstGeom prst="rect">
            <a:avLst/>
          </a:prstGeom>
        </p:spPr>
      </p:pic>
      <p:sp>
        <p:nvSpPr>
          <p:cNvPr id="8" name="Tijdelijke aanduiding voor tekst 13">
            <a:extLst>
              <a:ext uri="{FF2B5EF4-FFF2-40B4-BE49-F238E27FC236}">
                <a16:creationId xmlns:a16="http://schemas.microsoft.com/office/drawing/2014/main" id="{CEF6C6CF-373D-4D94-B127-AD7A11492213}"/>
              </a:ext>
            </a:extLst>
          </p:cNvPr>
          <p:cNvSpPr>
            <a:spLocks noGrp="1"/>
          </p:cNvSpPr>
          <p:nvPr>
            <p:ph type="body" sz="quarter" idx="12"/>
          </p:nvPr>
        </p:nvSpPr>
        <p:spPr>
          <a:xfrm>
            <a:off x="819151" y="1518341"/>
            <a:ext cx="10410824" cy="4258830"/>
          </a:xfrm>
          <a:prstGeom prst="rect">
            <a:avLst/>
          </a:prstGeom>
        </p:spPr>
        <p:txBody>
          <a:bodyPr>
            <a:normAutofit/>
          </a:bodyPr>
          <a:lstStyle>
            <a:lvl1pPr marL="0" indent="0">
              <a:buNone/>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1">
            <a:extLst>
              <a:ext uri="{FF2B5EF4-FFF2-40B4-BE49-F238E27FC236}">
                <a16:creationId xmlns:a16="http://schemas.microsoft.com/office/drawing/2014/main" id="{DF19200F-1EFC-43DB-AC1E-ABA644CFC833}"/>
              </a:ext>
            </a:extLst>
          </p:cNvPr>
          <p:cNvSpPr>
            <a:spLocks noGrp="1"/>
          </p:cNvSpPr>
          <p:nvPr>
            <p:ph type="title"/>
          </p:nvPr>
        </p:nvSpPr>
        <p:spPr>
          <a:xfrm>
            <a:off x="819150" y="948887"/>
            <a:ext cx="10410825" cy="381000"/>
          </a:xfrm>
          <a:prstGeom prst="rect">
            <a:avLst/>
          </a:prstGeom>
        </p:spPr>
        <p:txBody>
          <a:bodyPr>
            <a:noAutofit/>
          </a:bodyPr>
          <a:lstStyle>
            <a:lvl1pPr>
              <a:defRPr sz="2800" b="1" i="1">
                <a:solidFill>
                  <a:schemeClr val="accent1"/>
                </a:solidFill>
                <a:latin typeface="+mn-lt"/>
                <a:cs typeface="Arial" panose="020B0604020202020204" pitchFamily="34" charset="0"/>
              </a:defRPr>
            </a:lvl1pPr>
          </a:lstStyle>
          <a:p>
            <a:r>
              <a:rPr lang="nl-NL"/>
              <a:t>Klik om stijl te bewerken</a:t>
            </a:r>
            <a:endParaRPr lang="nl-NL" dirty="0"/>
          </a:p>
        </p:txBody>
      </p:sp>
    </p:spTree>
    <p:extLst>
      <p:ext uri="{BB962C8B-B14F-4D97-AF65-F5344CB8AC3E}">
        <p14:creationId xmlns:p14="http://schemas.microsoft.com/office/powerpoint/2010/main" val="28189391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268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txStyles>
    <p:titleStyle>
      <a:lvl1pPr algn="l" defTabSz="914377" rtl="0" eaLnBrk="1" latinLnBrk="0" hangingPunct="1">
        <a:lnSpc>
          <a:spcPct val="90000"/>
        </a:lnSpc>
        <a:spcBef>
          <a:spcPct val="0"/>
        </a:spcBef>
        <a:buNone/>
        <a:defRPr sz="4400" b="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dichterbijdeboerderij.nl/"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video" Target="https://www.youtube.com/embed/umqCgUz_1N4?feature=oembed" TargetMode="Externa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hyperlink" Target="http://www.dichterbijdeboerderij.nl/"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AA491-2F9A-57AA-19CF-0C16DAC6D4FA}"/>
              </a:ext>
            </a:extLst>
          </p:cNvPr>
          <p:cNvSpPr>
            <a:spLocks noGrp="1"/>
          </p:cNvSpPr>
          <p:nvPr>
            <p:ph type="title"/>
          </p:nvPr>
        </p:nvSpPr>
        <p:spPr>
          <a:xfrm>
            <a:off x="1066800" y="2683928"/>
            <a:ext cx="10058399" cy="1332677"/>
          </a:xfrm>
        </p:spPr>
        <p:txBody>
          <a:bodyPr/>
          <a:lstStyle/>
          <a:p>
            <a:r>
              <a:rPr lang="nl-NL" dirty="0"/>
              <a:t>Kom dichterbij </a:t>
            </a:r>
            <a:br>
              <a:rPr lang="nl-NL" dirty="0"/>
            </a:br>
            <a:r>
              <a:rPr lang="nl-NL" dirty="0"/>
              <a:t>de boerderij!</a:t>
            </a:r>
            <a:br>
              <a:rPr lang="nl-NL" dirty="0"/>
            </a:br>
            <a:r>
              <a:rPr lang="nl-NL" sz="1800" dirty="0">
                <a:hlinkClick r:id="rId2"/>
              </a:rPr>
              <a:t>www.dichterbijdeboerderij.nl</a:t>
            </a:r>
            <a:br>
              <a:rPr lang="nl-NL" dirty="0"/>
            </a:br>
            <a:r>
              <a:rPr lang="nl-NL" dirty="0"/>
              <a:t> </a:t>
            </a:r>
            <a:br>
              <a:rPr lang="nl-NL" dirty="0"/>
            </a:br>
            <a:endParaRPr lang="nl-NL" dirty="0"/>
          </a:p>
        </p:txBody>
      </p:sp>
    </p:spTree>
    <p:extLst>
      <p:ext uri="{BB962C8B-B14F-4D97-AF65-F5344CB8AC3E}">
        <p14:creationId xmlns:p14="http://schemas.microsoft.com/office/powerpoint/2010/main" val="160274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1050607" y="983177"/>
            <a:ext cx="10410825" cy="381000"/>
          </a:xfrm>
        </p:spPr>
        <p:txBody>
          <a:bodyPr/>
          <a:lstStyle/>
          <a:p>
            <a:r>
              <a:rPr lang="nl-NL" dirty="0"/>
              <a:t>Veel bezoekers komen nog een keer</a:t>
            </a:r>
          </a:p>
        </p:txBody>
      </p:sp>
      <p:sp>
        <p:nvSpPr>
          <p:cNvPr id="4" name="Tijdelijke aanduiding voor inhoud 2">
            <a:extLst>
              <a:ext uri="{FF2B5EF4-FFF2-40B4-BE49-F238E27FC236}">
                <a16:creationId xmlns:a16="http://schemas.microsoft.com/office/drawing/2014/main" id="{94DEF598-0521-5972-615E-526A22B73D36}"/>
              </a:ext>
            </a:extLst>
          </p:cNvPr>
          <p:cNvSpPr txBox="1">
            <a:spLocks/>
          </p:cNvSpPr>
          <p:nvPr/>
        </p:nvSpPr>
        <p:spPr>
          <a:xfrm>
            <a:off x="1137034" y="1909674"/>
            <a:ext cx="4958966" cy="3917773"/>
          </a:xfr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t>45% heeft in de afgelopen 5 jaar wel eens een vakantie op het platteland ondernomen -&gt; Daarvan zegt </a:t>
            </a:r>
            <a:r>
              <a:rPr lang="nl-NL" sz="2000" b="1" dirty="0"/>
              <a:t>59% zeker het nog eens te willen doen</a:t>
            </a:r>
            <a:r>
              <a:rPr lang="nl-NL" sz="2000" dirty="0"/>
              <a:t>, </a:t>
            </a:r>
            <a:r>
              <a:rPr lang="nl-NL" sz="2000" b="1" dirty="0"/>
              <a:t>34% overweegt het</a:t>
            </a:r>
            <a:r>
              <a:rPr lang="nl-NL" sz="2000" dirty="0"/>
              <a:t> en </a:t>
            </a:r>
            <a:r>
              <a:rPr lang="nl-NL" sz="2000" b="1" dirty="0"/>
              <a:t>slechts</a:t>
            </a:r>
            <a:r>
              <a:rPr lang="nl-NL" sz="2000" dirty="0"/>
              <a:t> </a:t>
            </a:r>
            <a:r>
              <a:rPr lang="nl-NL" sz="2000" b="1" dirty="0"/>
              <a:t>8% zegt het zeker niet nog eens te doen</a:t>
            </a:r>
            <a:r>
              <a:rPr lang="nl-NL" sz="2000" dirty="0"/>
              <a:t>. </a:t>
            </a:r>
          </a:p>
          <a:p>
            <a:pPr marL="0" indent="0">
              <a:buNone/>
            </a:pPr>
            <a:endParaRPr lang="nl-NL" sz="2000" dirty="0"/>
          </a:p>
          <a:p>
            <a:r>
              <a:rPr lang="nl-NL" sz="2000" dirty="0"/>
              <a:t>Van alle Nederlanders die nog nooit een plattelandsvakantie hebben ondernomen, zegt </a:t>
            </a:r>
            <a:r>
              <a:rPr lang="nl-NL" sz="2000" b="1" dirty="0"/>
              <a:t>49% wel in bepaalde mate er interesse </a:t>
            </a:r>
            <a:r>
              <a:rPr lang="nl-NL" sz="2000" dirty="0"/>
              <a:t>in te hebben.</a:t>
            </a:r>
          </a:p>
        </p:txBody>
      </p:sp>
      <p:pic>
        <p:nvPicPr>
          <p:cNvPr id="8" name="Afbeelding 7" descr="Afbeelding met tekst, schermopname, software, Webpagina&#10;&#10;Automatisch gegenereerde beschrijving">
            <a:extLst>
              <a:ext uri="{FF2B5EF4-FFF2-40B4-BE49-F238E27FC236}">
                <a16:creationId xmlns:a16="http://schemas.microsoft.com/office/drawing/2014/main" id="{79B10A82-E488-A8CD-0E0E-379AA1F644A5}"/>
              </a:ext>
            </a:extLst>
          </p:cNvPr>
          <p:cNvPicPr>
            <a:picLocks noChangeAspect="1"/>
          </p:cNvPicPr>
          <p:nvPr/>
        </p:nvPicPr>
        <p:blipFill rotWithShape="1">
          <a:blip r:embed="rId3"/>
          <a:srcRect l="59548" t="12696" r="11111" b="29937"/>
          <a:stretch/>
        </p:blipFill>
        <p:spPr bwMode="auto">
          <a:xfrm>
            <a:off x="6446520" y="2570585"/>
            <a:ext cx="4608446" cy="259594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3583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body" sz="quarter" idx="11"/>
          </p:nvPr>
        </p:nvSpPr>
        <p:spPr>
          <a:xfrm>
            <a:off x="536491" y="461246"/>
            <a:ext cx="11507638" cy="381000"/>
          </a:xfrm>
        </p:spPr>
        <p:txBody>
          <a:bodyPr anchor="ctr">
            <a:noAutofit/>
          </a:bodyPr>
          <a:lstStyle/>
          <a:p>
            <a:r>
              <a:rPr lang="nl-NL" dirty="0"/>
              <a:t>Ons aanbod in de etalage </a:t>
            </a:r>
          </a:p>
        </p:txBody>
      </p:sp>
      <p:sp>
        <p:nvSpPr>
          <p:cNvPr id="5" name="Tekstvak 4">
            <a:extLst>
              <a:ext uri="{FF2B5EF4-FFF2-40B4-BE49-F238E27FC236}">
                <a16:creationId xmlns:a16="http://schemas.microsoft.com/office/drawing/2014/main" id="{05273E01-35AD-2FFB-DC50-DCFE78C748F3}"/>
              </a:ext>
            </a:extLst>
          </p:cNvPr>
          <p:cNvSpPr txBox="1"/>
          <p:nvPr/>
        </p:nvSpPr>
        <p:spPr>
          <a:xfrm>
            <a:off x="2627711" y="1582340"/>
            <a:ext cx="6341627" cy="3693319"/>
          </a:xfrm>
          <a:prstGeom prst="rect">
            <a:avLst/>
          </a:prstGeom>
          <a:noFill/>
        </p:spPr>
        <p:txBody>
          <a:bodyPr wrap="square">
            <a:spAutoFit/>
          </a:bodyPr>
          <a:lstStyle/>
          <a:p>
            <a:pPr marL="742950" lvl="1" indent="-285750">
              <a:buFont typeface="Arial" panose="020B0604020202020204" pitchFamily="34" charset="0"/>
              <a:buChar char="•"/>
            </a:pPr>
            <a:r>
              <a:rPr lang="nl-BE" dirty="0">
                <a:solidFill>
                  <a:schemeClr val="bg1"/>
                </a:solidFill>
              </a:rPr>
              <a:t>Authenticiteit </a:t>
            </a:r>
          </a:p>
          <a:p>
            <a:pPr marL="742950" lvl="1" indent="-285750">
              <a:buFont typeface="Arial" panose="020B0604020202020204" pitchFamily="34" charset="0"/>
              <a:buChar char="•"/>
            </a:pPr>
            <a:r>
              <a:rPr lang="nl-BE" dirty="0">
                <a:solidFill>
                  <a:schemeClr val="bg1"/>
                </a:solidFill>
              </a:rPr>
              <a:t>Gastvrijheid</a:t>
            </a:r>
          </a:p>
          <a:p>
            <a:pPr marL="742950" lvl="1" indent="-285750">
              <a:buFont typeface="Arial" panose="020B0604020202020204" pitchFamily="34" charset="0"/>
              <a:buChar char="•"/>
            </a:pPr>
            <a:r>
              <a:rPr lang="nl-BE" dirty="0">
                <a:solidFill>
                  <a:schemeClr val="bg1"/>
                </a:solidFill>
              </a:rPr>
              <a:t>Veelzijdige aanbod </a:t>
            </a:r>
          </a:p>
          <a:p>
            <a:pPr marL="742950" lvl="1" indent="-285750">
              <a:buFont typeface="Arial" panose="020B0604020202020204" pitchFamily="34" charset="0"/>
              <a:buChar char="•"/>
            </a:pPr>
            <a:r>
              <a:rPr lang="nl-BE" dirty="0">
                <a:solidFill>
                  <a:schemeClr val="bg1"/>
                </a:solidFill>
              </a:rPr>
              <a:t>Kleinschaligheid</a:t>
            </a:r>
          </a:p>
          <a:p>
            <a:pPr marL="742950" lvl="1" indent="-285750">
              <a:buFont typeface="Arial" panose="020B0604020202020204" pitchFamily="34" charset="0"/>
              <a:buChar char="•"/>
            </a:pPr>
            <a:r>
              <a:rPr lang="nl-BE" dirty="0">
                <a:solidFill>
                  <a:schemeClr val="bg1"/>
                </a:solidFill>
              </a:rPr>
              <a:t>Bijzondere locatie</a:t>
            </a:r>
          </a:p>
          <a:p>
            <a:pPr marL="742950" lvl="1" indent="-285750">
              <a:buFont typeface="Arial" panose="020B0604020202020204" pitchFamily="34" charset="0"/>
              <a:buChar char="•"/>
            </a:pPr>
            <a:r>
              <a:rPr lang="nl-BE" dirty="0">
                <a:solidFill>
                  <a:schemeClr val="bg1"/>
                </a:solidFill>
              </a:rPr>
              <a:t>Relatief lage kostprijs</a:t>
            </a:r>
          </a:p>
          <a:p>
            <a:pPr marL="742950" lvl="1" indent="-285750">
              <a:buFont typeface="Arial" panose="020B0604020202020204" pitchFamily="34" charset="0"/>
              <a:buChar char="•"/>
            </a:pPr>
            <a:r>
              <a:rPr lang="nl-BE" dirty="0">
                <a:solidFill>
                  <a:schemeClr val="bg1"/>
                </a:solidFill>
              </a:rPr>
              <a:t>Persoonlijk contact met de boer(in)</a:t>
            </a:r>
          </a:p>
          <a:p>
            <a:pPr marL="742950" lvl="1" indent="-285750">
              <a:buFont typeface="Arial" panose="020B0604020202020204" pitchFamily="34" charset="0"/>
              <a:buChar char="•"/>
            </a:pPr>
            <a:r>
              <a:rPr lang="nl-BE" dirty="0">
                <a:solidFill>
                  <a:schemeClr val="bg1"/>
                </a:solidFill>
              </a:rPr>
              <a:t>Rust, Ontspanning </a:t>
            </a:r>
          </a:p>
          <a:p>
            <a:pPr marL="742950" lvl="1" indent="-285750">
              <a:buFont typeface="Arial" panose="020B0604020202020204" pitchFamily="34" charset="0"/>
              <a:buChar char="•"/>
            </a:pPr>
            <a:r>
              <a:rPr lang="nl-BE" dirty="0">
                <a:solidFill>
                  <a:schemeClr val="bg1"/>
                </a:solidFill>
              </a:rPr>
              <a:t>Contact met dieren</a:t>
            </a:r>
          </a:p>
          <a:p>
            <a:pPr marL="742950" lvl="1" indent="-285750">
              <a:buFont typeface="Arial" panose="020B0604020202020204" pitchFamily="34" charset="0"/>
              <a:buChar char="•"/>
            </a:pPr>
            <a:r>
              <a:rPr lang="nl-BE" dirty="0">
                <a:solidFill>
                  <a:schemeClr val="bg1"/>
                </a:solidFill>
              </a:rPr>
              <a:t>Buitenleven, Natuur, Groene omgeving</a:t>
            </a:r>
          </a:p>
          <a:p>
            <a:pPr marL="742950" lvl="1" indent="-285750">
              <a:buFont typeface="Arial" panose="020B0604020202020204" pitchFamily="34" charset="0"/>
              <a:buChar char="•"/>
            </a:pPr>
            <a:r>
              <a:rPr lang="nl-BE" dirty="0">
                <a:solidFill>
                  <a:schemeClr val="bg1"/>
                </a:solidFill>
              </a:rPr>
              <a:t>Ruimte, Vrijheid voor kinderen</a:t>
            </a:r>
          </a:p>
          <a:p>
            <a:pPr marL="742950" lvl="1" indent="-285750">
              <a:buFont typeface="Arial" panose="020B0604020202020204" pitchFamily="34" charset="0"/>
              <a:buChar char="•"/>
            </a:pPr>
            <a:r>
              <a:rPr lang="nl-BE" dirty="0">
                <a:solidFill>
                  <a:schemeClr val="bg1"/>
                </a:solidFill>
              </a:rPr>
              <a:t>Leerzame Omgeving </a:t>
            </a:r>
          </a:p>
          <a:p>
            <a:pPr marL="742950" lvl="1" indent="-285750">
              <a:buFont typeface="Arial" panose="020B0604020202020204" pitchFamily="34" charset="0"/>
              <a:buChar char="•"/>
            </a:pPr>
            <a:r>
              <a:rPr lang="nl-BE" dirty="0">
                <a:solidFill>
                  <a:schemeClr val="bg1"/>
                </a:solidFill>
              </a:rPr>
              <a:t>Beleving</a:t>
            </a:r>
          </a:p>
        </p:txBody>
      </p:sp>
    </p:spTree>
    <p:extLst>
      <p:ext uri="{BB962C8B-B14F-4D97-AF65-F5344CB8AC3E}">
        <p14:creationId xmlns:p14="http://schemas.microsoft.com/office/powerpoint/2010/main" val="400098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890587" y="983177"/>
            <a:ext cx="10410825" cy="381000"/>
          </a:xfrm>
        </p:spPr>
        <p:txBody>
          <a:bodyPr/>
          <a:lstStyle/>
          <a:p>
            <a:r>
              <a:rPr lang="nl-NL" dirty="0"/>
              <a:t>Wat kost een kilo boerderijbeleving?  </a:t>
            </a:r>
          </a:p>
        </p:txBody>
      </p:sp>
      <p:graphicFrame>
        <p:nvGraphicFramePr>
          <p:cNvPr id="6" name="Tabel 5">
            <a:extLst>
              <a:ext uri="{FF2B5EF4-FFF2-40B4-BE49-F238E27FC236}">
                <a16:creationId xmlns:a16="http://schemas.microsoft.com/office/drawing/2014/main" id="{D4F095AA-CA99-62D6-FACD-C5B4F4893C36}"/>
              </a:ext>
            </a:extLst>
          </p:cNvPr>
          <p:cNvGraphicFramePr>
            <a:graphicFrameLocks noGrp="1"/>
          </p:cNvGraphicFramePr>
          <p:nvPr>
            <p:extLst>
              <p:ext uri="{D42A27DB-BD31-4B8C-83A1-F6EECF244321}">
                <p14:modId xmlns:p14="http://schemas.microsoft.com/office/powerpoint/2010/main" val="2672178350"/>
              </p:ext>
            </p:extLst>
          </p:nvPr>
        </p:nvGraphicFramePr>
        <p:xfrm>
          <a:off x="1802518" y="2051755"/>
          <a:ext cx="8128000" cy="3388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363990936"/>
                    </a:ext>
                  </a:extLst>
                </a:gridCol>
                <a:gridCol w="4064000">
                  <a:extLst>
                    <a:ext uri="{9D8B030D-6E8A-4147-A177-3AD203B41FA5}">
                      <a16:colId xmlns:a16="http://schemas.microsoft.com/office/drawing/2014/main" val="2566796610"/>
                    </a:ext>
                  </a:extLst>
                </a:gridCol>
              </a:tblGrid>
              <a:tr h="370840">
                <a:tc>
                  <a:txBody>
                    <a:bodyPr/>
                    <a:lstStyle/>
                    <a:p>
                      <a:r>
                        <a:rPr lang="nl-NL" dirty="0"/>
                        <a:t>Verblijfsrecreatie </a:t>
                      </a:r>
                    </a:p>
                  </a:txBody>
                  <a:tcPr/>
                </a:tc>
                <a:tc>
                  <a:txBody>
                    <a:bodyPr/>
                    <a:lstStyle/>
                    <a:p>
                      <a:r>
                        <a:rPr lang="nl-NL" dirty="0"/>
                        <a:t>Dagrecreatie </a:t>
                      </a:r>
                    </a:p>
                  </a:txBody>
                  <a:tcPr/>
                </a:tc>
                <a:extLst>
                  <a:ext uri="{0D108BD9-81ED-4DB2-BD59-A6C34878D82A}">
                    <a16:rowId xmlns:a16="http://schemas.microsoft.com/office/drawing/2014/main" val="238128677"/>
                  </a:ext>
                </a:extLst>
              </a:tr>
              <a:tr h="370840">
                <a:tc>
                  <a:txBody>
                    <a:bodyPr/>
                    <a:lstStyle/>
                    <a:p>
                      <a:endParaRPr lang="nl-NL" dirty="0"/>
                    </a:p>
                    <a:p>
                      <a:r>
                        <a:rPr lang="nl-NL" dirty="0"/>
                        <a:t>Boerderijcamping 35,- / nacht</a:t>
                      </a:r>
                    </a:p>
                    <a:p>
                      <a:endParaRPr lang="nl-NL" dirty="0"/>
                    </a:p>
                  </a:txBody>
                  <a:tcPr/>
                </a:tc>
                <a:tc>
                  <a:txBody>
                    <a:bodyPr/>
                    <a:lstStyle/>
                    <a:p>
                      <a:br>
                        <a:rPr lang="nl-NL" dirty="0"/>
                      </a:br>
                      <a:r>
                        <a:rPr lang="nl-NL" dirty="0"/>
                        <a:t>Speelboerderij 7,- p.p. </a:t>
                      </a:r>
                    </a:p>
                  </a:txBody>
                  <a:tcPr/>
                </a:tc>
                <a:extLst>
                  <a:ext uri="{0D108BD9-81ED-4DB2-BD59-A6C34878D82A}">
                    <a16:rowId xmlns:a16="http://schemas.microsoft.com/office/drawing/2014/main" val="4255812734"/>
                  </a:ext>
                </a:extLst>
              </a:tr>
              <a:tr h="370840">
                <a:tc>
                  <a:txBody>
                    <a:bodyPr/>
                    <a:lstStyle/>
                    <a:p>
                      <a:endParaRPr lang="nl-NL" dirty="0"/>
                    </a:p>
                    <a:p>
                      <a:r>
                        <a:rPr lang="nl-NL" dirty="0"/>
                        <a:t>B&amp;B 100,- / nacht (2p.)</a:t>
                      </a:r>
                    </a:p>
                    <a:p>
                      <a:endParaRPr lang="nl-NL" dirty="0"/>
                    </a:p>
                  </a:txBody>
                  <a:tcPr/>
                </a:tc>
                <a:tc>
                  <a:txBody>
                    <a:bodyPr/>
                    <a:lstStyle/>
                    <a:p>
                      <a:br>
                        <a:rPr lang="nl-NL" dirty="0"/>
                      </a:br>
                      <a:r>
                        <a:rPr lang="nl-NL" dirty="0"/>
                        <a:t>Vergaderruimte 200,- / dagdeel</a:t>
                      </a:r>
                    </a:p>
                  </a:txBody>
                  <a:tcPr/>
                </a:tc>
                <a:extLst>
                  <a:ext uri="{0D108BD9-81ED-4DB2-BD59-A6C34878D82A}">
                    <a16:rowId xmlns:a16="http://schemas.microsoft.com/office/drawing/2014/main" val="4041909943"/>
                  </a:ext>
                </a:extLst>
              </a:tr>
              <a:tr h="370840">
                <a:tc>
                  <a:txBody>
                    <a:bodyPr/>
                    <a:lstStyle/>
                    <a:p>
                      <a:endParaRPr lang="nl-NL" dirty="0"/>
                    </a:p>
                    <a:p>
                      <a:r>
                        <a:rPr lang="nl-NL" dirty="0"/>
                        <a:t>Groepsaccommodatie 400,- / weekend (6p.)</a:t>
                      </a:r>
                    </a:p>
                    <a:p>
                      <a:endParaRPr lang="nl-NL" dirty="0"/>
                    </a:p>
                  </a:txBody>
                  <a:tcPr/>
                </a:tc>
                <a:tc>
                  <a:txBody>
                    <a:bodyPr/>
                    <a:lstStyle/>
                    <a:p>
                      <a:br>
                        <a:rPr lang="nl-NL" dirty="0"/>
                      </a:br>
                      <a:r>
                        <a:rPr lang="nl-NL" dirty="0"/>
                        <a:t>Rondleiding 150,- </a:t>
                      </a:r>
                    </a:p>
                  </a:txBody>
                  <a:tcPr/>
                </a:tc>
                <a:extLst>
                  <a:ext uri="{0D108BD9-81ED-4DB2-BD59-A6C34878D82A}">
                    <a16:rowId xmlns:a16="http://schemas.microsoft.com/office/drawing/2014/main" val="4175953156"/>
                  </a:ext>
                </a:extLst>
              </a:tr>
            </a:tbl>
          </a:graphicData>
        </a:graphic>
      </p:graphicFrame>
    </p:spTree>
    <p:extLst>
      <p:ext uri="{BB962C8B-B14F-4D97-AF65-F5344CB8AC3E}">
        <p14:creationId xmlns:p14="http://schemas.microsoft.com/office/powerpoint/2010/main" val="2672483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507076" y="861772"/>
            <a:ext cx="5065049" cy="381000"/>
          </a:xfrm>
        </p:spPr>
        <p:txBody>
          <a:bodyPr>
            <a:noAutofit/>
          </a:bodyPr>
          <a:lstStyle/>
          <a:p>
            <a:r>
              <a:rPr lang="nl-NL" dirty="0"/>
              <a:t>Wet- en regelgeving</a:t>
            </a:r>
          </a:p>
        </p:txBody>
      </p:sp>
      <p:sp>
        <p:nvSpPr>
          <p:cNvPr id="2" name="Tijdelijke aanduiding voor tekst 1">
            <a:extLst>
              <a:ext uri="{FF2B5EF4-FFF2-40B4-BE49-F238E27FC236}">
                <a16:creationId xmlns:a16="http://schemas.microsoft.com/office/drawing/2014/main" id="{9C200CCA-3B6D-538C-824D-30D6D037B0D5}"/>
              </a:ext>
            </a:extLst>
          </p:cNvPr>
          <p:cNvSpPr>
            <a:spLocks noGrp="1"/>
          </p:cNvSpPr>
          <p:nvPr>
            <p:ph type="body" sz="quarter" idx="13"/>
          </p:nvPr>
        </p:nvSpPr>
        <p:spPr>
          <a:xfrm>
            <a:off x="507075" y="1745311"/>
            <a:ext cx="5065049" cy="4258830"/>
          </a:xfrm>
        </p:spPr>
        <p:txBody>
          <a:bodyPr>
            <a:normAutofit/>
          </a:bodyPr>
          <a:lstStyle/>
          <a:p>
            <a:endParaRPr lang="nl-NL" dirty="0"/>
          </a:p>
          <a:p>
            <a:pPr marL="285750" indent="-285750">
              <a:buClr>
                <a:srgbClr val="000000"/>
              </a:buClr>
              <a:buFont typeface="Arial" panose="020B0604020202020204" pitchFamily="34" charset="0"/>
              <a:buChar char="•"/>
            </a:pPr>
            <a:r>
              <a:rPr lang="nl-NL" dirty="0"/>
              <a:t>Bestemmingsplan / Omgevingsplan regels voor gebruik van gebouwen en grond</a:t>
            </a:r>
          </a:p>
          <a:p>
            <a:pPr marL="285750" indent="-285750">
              <a:buClr>
                <a:srgbClr val="000000"/>
              </a:buClr>
              <a:buFont typeface="Arial" panose="020B0604020202020204" pitchFamily="34" charset="0"/>
              <a:buChar char="•"/>
            </a:pPr>
            <a:r>
              <a:rPr lang="nl-NL" dirty="0" err="1"/>
              <a:t>Binnenplanse</a:t>
            </a:r>
            <a:r>
              <a:rPr lang="nl-NL" dirty="0"/>
              <a:t> of </a:t>
            </a:r>
            <a:r>
              <a:rPr lang="nl-NL" dirty="0" err="1"/>
              <a:t>buitenplanse</a:t>
            </a:r>
            <a:r>
              <a:rPr lang="nl-NL" dirty="0"/>
              <a:t> procedure</a:t>
            </a:r>
          </a:p>
          <a:p>
            <a:pPr marL="285750" indent="-285750">
              <a:buClr>
                <a:srgbClr val="000000"/>
              </a:buClr>
              <a:buFont typeface="Arial" panose="020B0604020202020204" pitchFamily="34" charset="0"/>
              <a:buChar char="•"/>
            </a:pPr>
            <a:r>
              <a:rPr lang="nl-NL" dirty="0"/>
              <a:t>Omgevingsvergunning</a:t>
            </a:r>
          </a:p>
          <a:p>
            <a:pPr marL="285750" indent="-285750">
              <a:buClr>
                <a:srgbClr val="000000"/>
              </a:buClr>
              <a:buFont typeface="Arial" panose="020B0604020202020204" pitchFamily="34" charset="0"/>
              <a:buChar char="•"/>
            </a:pPr>
            <a:r>
              <a:rPr lang="nl-NL" dirty="0"/>
              <a:t>Bouwzaken</a:t>
            </a:r>
          </a:p>
          <a:p>
            <a:pPr marL="285750" indent="-285750">
              <a:buClr>
                <a:srgbClr val="000000"/>
              </a:buClr>
              <a:buFont typeface="Arial" panose="020B0604020202020204" pitchFamily="34" charset="0"/>
              <a:buChar char="•"/>
            </a:pPr>
            <a:r>
              <a:rPr lang="nl-NL" dirty="0" err="1"/>
              <a:t>Milieu-aspecten</a:t>
            </a:r>
            <a:endParaRPr lang="nl-NL" dirty="0"/>
          </a:p>
          <a:p>
            <a:pPr marL="285750" indent="-285750">
              <a:buClr>
                <a:srgbClr val="000000"/>
              </a:buClr>
              <a:buFont typeface="Arial" panose="020B0604020202020204" pitchFamily="34" charset="0"/>
              <a:buChar char="•"/>
            </a:pPr>
            <a:r>
              <a:rPr lang="nl-NL" dirty="0"/>
              <a:t>Brandveiligheidseisen </a:t>
            </a:r>
          </a:p>
          <a:p>
            <a:endParaRPr lang="nl-NL" dirty="0"/>
          </a:p>
          <a:p>
            <a:endParaRPr lang="nl-NL" dirty="0"/>
          </a:p>
        </p:txBody>
      </p:sp>
      <p:pic>
        <p:nvPicPr>
          <p:cNvPr id="4" name="Google Shape;64;g2c1936bcd3b_0_5">
            <a:extLst>
              <a:ext uri="{FF2B5EF4-FFF2-40B4-BE49-F238E27FC236}">
                <a16:creationId xmlns:a16="http://schemas.microsoft.com/office/drawing/2014/main" id="{B9588F58-FCEE-54E0-F40B-43981AF377F4}"/>
              </a:ext>
            </a:extLst>
          </p:cNvPr>
          <p:cNvPicPr preferRelativeResize="0"/>
          <p:nvPr/>
        </p:nvPicPr>
        <p:blipFill rotWithShape="1">
          <a:blip r:embed="rId2"/>
          <a:srcRect l="14952" r="14951" b="-1"/>
          <a:stretch/>
        </p:blipFill>
        <p:spPr>
          <a:xfrm>
            <a:off x="5768842" y="10"/>
            <a:ext cx="6423158" cy="6872462"/>
          </a:xfrm>
          <a:custGeom>
            <a:avLst/>
            <a:gdLst>
              <a:gd name="connsiteX0" fmla="*/ 0 w 5805487"/>
              <a:gd name="connsiteY0" fmla="*/ 0 h 6946900"/>
              <a:gd name="connsiteX1" fmla="*/ 5805487 w 5805487"/>
              <a:gd name="connsiteY1" fmla="*/ 0 h 6946900"/>
              <a:gd name="connsiteX2" fmla="*/ 5805487 w 5805487"/>
              <a:gd name="connsiteY2" fmla="*/ 6946900 h 6946900"/>
              <a:gd name="connsiteX3" fmla="*/ 0 w 5805487"/>
              <a:gd name="connsiteY3" fmla="*/ 6946900 h 6946900"/>
              <a:gd name="connsiteX4" fmla="*/ 0 w 5805487"/>
              <a:gd name="connsiteY4" fmla="*/ 0 h 6946900"/>
              <a:gd name="connsiteX0" fmla="*/ 1105786 w 6911273"/>
              <a:gd name="connsiteY0" fmla="*/ 0 h 6946900"/>
              <a:gd name="connsiteX1" fmla="*/ 6911273 w 6911273"/>
              <a:gd name="connsiteY1" fmla="*/ 0 h 6946900"/>
              <a:gd name="connsiteX2" fmla="*/ 6911273 w 6911273"/>
              <a:gd name="connsiteY2" fmla="*/ 6946900 h 6946900"/>
              <a:gd name="connsiteX3" fmla="*/ 0 w 6911273"/>
              <a:gd name="connsiteY3" fmla="*/ 6872472 h 6946900"/>
              <a:gd name="connsiteX4" fmla="*/ 1105786 w 6911273"/>
              <a:gd name="connsiteY4" fmla="*/ 0 h 6946900"/>
              <a:gd name="connsiteX0" fmla="*/ 1105786 w 6911273"/>
              <a:gd name="connsiteY0" fmla="*/ 0 h 6872472"/>
              <a:gd name="connsiteX1" fmla="*/ 6911273 w 6911273"/>
              <a:gd name="connsiteY1" fmla="*/ 0 h 6872472"/>
              <a:gd name="connsiteX2" fmla="*/ 6464706 w 6911273"/>
              <a:gd name="connsiteY2" fmla="*/ 6872472 h 6872472"/>
              <a:gd name="connsiteX3" fmla="*/ 0 w 6911273"/>
              <a:gd name="connsiteY3" fmla="*/ 6872472 h 6872472"/>
              <a:gd name="connsiteX4" fmla="*/ 1105786 w 6911273"/>
              <a:gd name="connsiteY4" fmla="*/ 0 h 6872472"/>
              <a:gd name="connsiteX0" fmla="*/ 1105786 w 6496603"/>
              <a:gd name="connsiteY0" fmla="*/ 0 h 6872472"/>
              <a:gd name="connsiteX1" fmla="*/ 6496603 w 6496603"/>
              <a:gd name="connsiteY1" fmla="*/ 10633 h 6872472"/>
              <a:gd name="connsiteX2" fmla="*/ 6464706 w 6496603"/>
              <a:gd name="connsiteY2" fmla="*/ 6872472 h 6872472"/>
              <a:gd name="connsiteX3" fmla="*/ 0 w 6496603"/>
              <a:gd name="connsiteY3" fmla="*/ 6872472 h 6872472"/>
              <a:gd name="connsiteX4" fmla="*/ 1105786 w 6496603"/>
              <a:gd name="connsiteY4" fmla="*/ 0 h 6872472"/>
              <a:gd name="connsiteX0" fmla="*/ 1120858 w 6511675"/>
              <a:gd name="connsiteY0" fmla="*/ 0 h 6872472"/>
              <a:gd name="connsiteX1" fmla="*/ 6511675 w 6511675"/>
              <a:gd name="connsiteY1" fmla="*/ 10633 h 6872472"/>
              <a:gd name="connsiteX2" fmla="*/ 6479778 w 6511675"/>
              <a:gd name="connsiteY2" fmla="*/ 6872472 h 6872472"/>
              <a:gd name="connsiteX3" fmla="*/ 0 w 6511675"/>
              <a:gd name="connsiteY3" fmla="*/ 6862424 h 6872472"/>
              <a:gd name="connsiteX4" fmla="*/ 1120858 w 6511675"/>
              <a:gd name="connsiteY4" fmla="*/ 0 h 6872472"/>
              <a:gd name="connsiteX0" fmla="*/ 1120858 w 6506358"/>
              <a:gd name="connsiteY0" fmla="*/ 0 h 6872472"/>
              <a:gd name="connsiteX1" fmla="*/ 6506358 w 6506358"/>
              <a:gd name="connsiteY1" fmla="*/ 1 h 6872472"/>
              <a:gd name="connsiteX2" fmla="*/ 6479778 w 6506358"/>
              <a:gd name="connsiteY2" fmla="*/ 6872472 h 6872472"/>
              <a:gd name="connsiteX3" fmla="*/ 0 w 6506358"/>
              <a:gd name="connsiteY3" fmla="*/ 6862424 h 6872472"/>
              <a:gd name="connsiteX4" fmla="*/ 1120858 w 6506358"/>
              <a:gd name="connsiteY4" fmla="*/ 0 h 6872472"/>
              <a:gd name="connsiteX0" fmla="*/ 1120858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20858 w 6490409"/>
              <a:gd name="connsiteY4" fmla="*/ 0 h 6872472"/>
              <a:gd name="connsiteX0" fmla="*/ 1168483 w 6490409"/>
              <a:gd name="connsiteY0" fmla="*/ 0 h 6872472"/>
              <a:gd name="connsiteX1" fmla="*/ 6490409 w 6490409"/>
              <a:gd name="connsiteY1" fmla="*/ 1 h 6872472"/>
              <a:gd name="connsiteX2" fmla="*/ 6479778 w 6490409"/>
              <a:gd name="connsiteY2" fmla="*/ 6872472 h 6872472"/>
              <a:gd name="connsiteX3" fmla="*/ 0 w 6490409"/>
              <a:gd name="connsiteY3" fmla="*/ 6862424 h 6872472"/>
              <a:gd name="connsiteX4" fmla="*/ 1168483 w 6490409"/>
              <a:gd name="connsiteY4" fmla="*/ 0 h 6872472"/>
              <a:gd name="connsiteX0" fmla="*/ 1092283 w 6414209"/>
              <a:gd name="connsiteY0" fmla="*/ 0 h 6872472"/>
              <a:gd name="connsiteX1" fmla="*/ 6414209 w 6414209"/>
              <a:gd name="connsiteY1" fmla="*/ 1 h 6872472"/>
              <a:gd name="connsiteX2" fmla="*/ 6403578 w 6414209"/>
              <a:gd name="connsiteY2" fmla="*/ 6872472 h 6872472"/>
              <a:gd name="connsiteX3" fmla="*/ 0 w 6414209"/>
              <a:gd name="connsiteY3" fmla="*/ 6862424 h 6872472"/>
              <a:gd name="connsiteX4" fmla="*/ 1092283 w 6414209"/>
              <a:gd name="connsiteY4" fmla="*/ 0 h 6872472"/>
              <a:gd name="connsiteX0" fmla="*/ 1092283 w 6423158"/>
              <a:gd name="connsiteY0" fmla="*/ 0 h 6872472"/>
              <a:gd name="connsiteX1" fmla="*/ 6414209 w 6423158"/>
              <a:gd name="connsiteY1" fmla="*/ 1 h 6872472"/>
              <a:gd name="connsiteX2" fmla="*/ 6422628 w 6423158"/>
              <a:gd name="connsiteY2" fmla="*/ 6872472 h 6872472"/>
              <a:gd name="connsiteX3" fmla="*/ 0 w 6423158"/>
              <a:gd name="connsiteY3" fmla="*/ 6862424 h 6872472"/>
              <a:gd name="connsiteX4" fmla="*/ 1092283 w 6423158"/>
              <a:gd name="connsiteY4" fmla="*/ 0 h 687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3158" h="6872472">
                <a:moveTo>
                  <a:pt x="1092283" y="0"/>
                </a:moveTo>
                <a:lnTo>
                  <a:pt x="6414209" y="1"/>
                </a:lnTo>
                <a:cubicBezTo>
                  <a:pt x="6410665" y="2290825"/>
                  <a:pt x="6426172" y="4581648"/>
                  <a:pt x="6422628" y="6872472"/>
                </a:cubicBezTo>
                <a:lnTo>
                  <a:pt x="0" y="6862424"/>
                </a:lnTo>
                <a:lnTo>
                  <a:pt x="1092283" y="0"/>
                </a:lnTo>
                <a:close/>
              </a:path>
            </a:pathLst>
          </a:custGeom>
          <a:noFill/>
          <a:ln>
            <a:noFill/>
          </a:ln>
        </p:spPr>
      </p:pic>
    </p:spTree>
    <p:extLst>
      <p:ext uri="{BB962C8B-B14F-4D97-AF65-F5344CB8AC3E}">
        <p14:creationId xmlns:p14="http://schemas.microsoft.com/office/powerpoint/2010/main" val="3760304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2c1936bcd3b_0_11"/>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a:bodyPr>
          <a:lstStyle/>
          <a:p>
            <a:pPr>
              <a:buSzPct val="111111"/>
            </a:pPr>
            <a:r>
              <a:rPr lang="nl" sz="2800" b="1" dirty="0"/>
              <a:t>Wag mag wel en niet? </a:t>
            </a:r>
            <a:endParaRPr sz="2800" b="1" dirty="0"/>
          </a:p>
        </p:txBody>
      </p:sp>
      <p:sp>
        <p:nvSpPr>
          <p:cNvPr id="70" name="Google Shape;70;g2c1936bcd3b_0_11"/>
          <p:cNvSpPr txBox="1">
            <a:spLocks noGrp="1"/>
          </p:cNvSpPr>
          <p:nvPr>
            <p:ph type="body" idx="1"/>
          </p:nvPr>
        </p:nvSpPr>
        <p:spPr>
          <a:xfrm>
            <a:off x="415600" y="1412800"/>
            <a:ext cx="6278400" cy="5445200"/>
          </a:xfrm>
          <a:prstGeom prst="rect">
            <a:avLst/>
          </a:prstGeom>
          <a:noFill/>
          <a:ln>
            <a:noFill/>
          </a:ln>
        </p:spPr>
        <p:txBody>
          <a:bodyPr spcFirstLastPara="1" wrap="square" lIns="121900" tIns="121900" rIns="121900" bIns="121900" anchor="t" anchorCtr="0">
            <a:normAutofit fontScale="85000" lnSpcReduction="10000"/>
          </a:bodyPr>
          <a:lstStyle/>
          <a:p>
            <a:pPr>
              <a:buClr>
                <a:srgbClr val="000000"/>
              </a:buClr>
            </a:pPr>
            <a:r>
              <a:rPr lang="nl" dirty="0">
                <a:solidFill>
                  <a:srgbClr val="000000"/>
                </a:solidFill>
              </a:rPr>
              <a:t>Warenwet (NVWA)</a:t>
            </a:r>
            <a:endParaRPr dirty="0">
              <a:solidFill>
                <a:srgbClr val="000000"/>
              </a:solidFill>
            </a:endParaRPr>
          </a:p>
          <a:p>
            <a:pPr>
              <a:buClr>
                <a:srgbClr val="000000"/>
              </a:buClr>
            </a:pPr>
            <a:r>
              <a:rPr lang="nl" dirty="0">
                <a:solidFill>
                  <a:srgbClr val="000000"/>
                </a:solidFill>
              </a:rPr>
              <a:t>Besluit Veiligheid attractie- en speeltoestellen (NVWA)</a:t>
            </a:r>
            <a:endParaRPr dirty="0">
              <a:solidFill>
                <a:srgbClr val="000000"/>
              </a:solidFill>
            </a:endParaRPr>
          </a:p>
          <a:p>
            <a:pPr>
              <a:buClr>
                <a:srgbClr val="000000"/>
              </a:buClr>
            </a:pPr>
            <a:r>
              <a:rPr lang="nl" dirty="0">
                <a:solidFill>
                  <a:srgbClr val="000000"/>
                </a:solidFill>
              </a:rPr>
              <a:t>Provinciale omgevingsverordening (oa mbt reclame- en verwijsborden)</a:t>
            </a:r>
            <a:endParaRPr dirty="0">
              <a:solidFill>
                <a:srgbClr val="000000"/>
              </a:solidFill>
            </a:endParaRPr>
          </a:p>
          <a:p>
            <a:pPr>
              <a:buClr>
                <a:srgbClr val="000000"/>
              </a:buClr>
            </a:pPr>
            <a:r>
              <a:rPr lang="nl" dirty="0">
                <a:solidFill>
                  <a:srgbClr val="000000"/>
                </a:solidFill>
              </a:rPr>
              <a:t>Alcoholwet</a:t>
            </a:r>
            <a:endParaRPr dirty="0">
              <a:solidFill>
                <a:srgbClr val="000000"/>
              </a:solidFill>
            </a:endParaRPr>
          </a:p>
          <a:p>
            <a:pPr>
              <a:buClr>
                <a:srgbClr val="000000"/>
              </a:buClr>
            </a:pPr>
            <a:r>
              <a:rPr lang="nl" dirty="0">
                <a:solidFill>
                  <a:srgbClr val="000000"/>
                </a:solidFill>
              </a:rPr>
              <a:t>Drinkwaterwet en drinkwaterbesluit </a:t>
            </a:r>
          </a:p>
          <a:p>
            <a:pPr>
              <a:buClr>
                <a:srgbClr val="000000"/>
              </a:buClr>
            </a:pPr>
            <a:r>
              <a:rPr lang="nl" dirty="0">
                <a:solidFill>
                  <a:srgbClr val="000000"/>
                </a:solidFill>
              </a:rPr>
              <a:t>Keuring elektra- en gas-installaties</a:t>
            </a:r>
            <a:endParaRPr dirty="0">
              <a:solidFill>
                <a:srgbClr val="000000"/>
              </a:solidFill>
            </a:endParaRPr>
          </a:p>
          <a:p>
            <a:pPr marL="0" indent="0">
              <a:buSzPts val="1946"/>
              <a:buNone/>
            </a:pPr>
            <a:endParaRPr dirty="0">
              <a:solidFill>
                <a:srgbClr val="000000"/>
              </a:solidFill>
            </a:endParaRPr>
          </a:p>
          <a:p>
            <a:pPr marL="0" indent="0">
              <a:buSzPts val="1946"/>
              <a:buNone/>
            </a:pPr>
            <a:r>
              <a:rPr lang="nl" dirty="0">
                <a:solidFill>
                  <a:srgbClr val="000000"/>
                </a:solidFill>
              </a:rPr>
              <a:t>→ </a:t>
            </a:r>
            <a:r>
              <a:rPr lang="nl-NL" dirty="0">
                <a:solidFill>
                  <a:srgbClr val="000000"/>
                </a:solidFill>
              </a:rPr>
              <a:t>Download brochure LTO MFL: </a:t>
            </a:r>
            <a:endParaRPr dirty="0">
              <a:solidFill>
                <a:srgbClr val="000000"/>
              </a:solidFill>
            </a:endParaRPr>
          </a:p>
          <a:p>
            <a:pPr marL="0" indent="0">
              <a:buSzPts val="1946"/>
              <a:buNone/>
            </a:pPr>
            <a:r>
              <a:rPr lang="nl-NL" dirty="0">
                <a:solidFill>
                  <a:srgbClr val="0070C0"/>
                </a:solidFill>
                <a:uFill>
                  <a:noFill/>
                </a:uFill>
                <a:latin typeface="Arial"/>
                <a:ea typeface="Arial"/>
                <a:cs typeface="Arial"/>
                <a:sym typeface="Arial"/>
              </a:rPr>
              <a:t>https://www.lto.nl/toolbox-ro-voor-de-mfl/ </a:t>
            </a:r>
            <a:endParaRPr lang="nl-NL" dirty="0">
              <a:solidFill>
                <a:srgbClr val="0070C0"/>
              </a:solidFill>
            </a:endParaRPr>
          </a:p>
        </p:txBody>
      </p:sp>
      <p:pic>
        <p:nvPicPr>
          <p:cNvPr id="71" name="Google Shape;71;g2c1936bcd3b_0_11"/>
          <p:cNvPicPr preferRelativeResize="0"/>
          <p:nvPr/>
        </p:nvPicPr>
        <p:blipFill>
          <a:blip r:embed="rId3">
            <a:alphaModFix/>
          </a:blip>
          <a:stretch>
            <a:fillRect/>
          </a:stretch>
        </p:blipFill>
        <p:spPr>
          <a:xfrm>
            <a:off x="6818178" y="1853678"/>
            <a:ext cx="5091600" cy="35838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p:txBody>
          <a:bodyPr/>
          <a:lstStyle/>
          <a:p>
            <a:r>
              <a:rPr lang="nl-NL" dirty="0"/>
              <a:t>Inspiratie uit de provincie </a:t>
            </a:r>
          </a:p>
        </p:txBody>
      </p:sp>
      <p:sp>
        <p:nvSpPr>
          <p:cNvPr id="2" name="Tijdelijke aanduiding voor tekst 1">
            <a:extLst>
              <a:ext uri="{FF2B5EF4-FFF2-40B4-BE49-F238E27FC236}">
                <a16:creationId xmlns:a16="http://schemas.microsoft.com/office/drawing/2014/main" id="{9C200CCA-3B6D-538C-824D-30D6D037B0D5}"/>
              </a:ext>
            </a:extLst>
          </p:cNvPr>
          <p:cNvSpPr>
            <a:spLocks noGrp="1"/>
          </p:cNvSpPr>
          <p:nvPr>
            <p:ph type="body" sz="quarter" idx="12"/>
          </p:nvPr>
        </p:nvSpPr>
        <p:spPr/>
        <p:txBody>
          <a:bodyPr/>
          <a:lstStyle/>
          <a:p>
            <a:endParaRPr lang="nl-NL" dirty="0"/>
          </a:p>
          <a:p>
            <a:endParaRPr lang="nl-NL" dirty="0"/>
          </a:p>
          <a:p>
            <a:endParaRPr lang="nl-NL" dirty="0"/>
          </a:p>
          <a:p>
            <a:endParaRPr lang="nl-NL" dirty="0"/>
          </a:p>
        </p:txBody>
      </p:sp>
      <p:pic>
        <p:nvPicPr>
          <p:cNvPr id="5" name="Google Shape;101;g2a577b606a2_0_28">
            <a:extLst>
              <a:ext uri="{FF2B5EF4-FFF2-40B4-BE49-F238E27FC236}">
                <a16:creationId xmlns:a16="http://schemas.microsoft.com/office/drawing/2014/main" id="{512CAC6A-78E6-69B1-A9F6-A0A45BCDED4E}"/>
              </a:ext>
            </a:extLst>
          </p:cNvPr>
          <p:cNvPicPr preferRelativeResize="0"/>
          <p:nvPr/>
        </p:nvPicPr>
        <p:blipFill rotWithShape="1">
          <a:blip r:embed="rId2">
            <a:alphaModFix/>
          </a:blip>
          <a:srcRect b="19419"/>
          <a:stretch/>
        </p:blipFill>
        <p:spPr>
          <a:xfrm>
            <a:off x="2989326" y="1851389"/>
            <a:ext cx="3848425" cy="2080530"/>
          </a:xfrm>
          <a:prstGeom prst="rect">
            <a:avLst/>
          </a:prstGeom>
          <a:noFill/>
          <a:ln>
            <a:noFill/>
          </a:ln>
        </p:spPr>
      </p:pic>
      <p:pic>
        <p:nvPicPr>
          <p:cNvPr id="7" name="Afbeelding 6" descr="Afbeelding met buitenshuis, kleding, tekst, schoeisel&#10;&#10;Automatisch gegenereerde beschrijving">
            <a:extLst>
              <a:ext uri="{FF2B5EF4-FFF2-40B4-BE49-F238E27FC236}">
                <a16:creationId xmlns:a16="http://schemas.microsoft.com/office/drawing/2014/main" id="{960F7B94-4A38-69B2-1FDD-151A0201F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325" y="3931920"/>
            <a:ext cx="3848426" cy="2148544"/>
          </a:xfrm>
          <a:prstGeom prst="rect">
            <a:avLst/>
          </a:prstGeom>
        </p:spPr>
      </p:pic>
      <p:pic>
        <p:nvPicPr>
          <p:cNvPr id="9" name="Afbeelding 8">
            <a:extLst>
              <a:ext uri="{FF2B5EF4-FFF2-40B4-BE49-F238E27FC236}">
                <a16:creationId xmlns:a16="http://schemas.microsoft.com/office/drawing/2014/main" id="{6FD9E61B-B3D8-0D60-F77D-326197F79A75}"/>
              </a:ext>
            </a:extLst>
          </p:cNvPr>
          <p:cNvPicPr>
            <a:picLocks noChangeAspect="1"/>
          </p:cNvPicPr>
          <p:nvPr/>
        </p:nvPicPr>
        <p:blipFill>
          <a:blip r:embed="rId4"/>
          <a:stretch>
            <a:fillRect/>
          </a:stretch>
        </p:blipFill>
        <p:spPr>
          <a:xfrm>
            <a:off x="6837750" y="1851388"/>
            <a:ext cx="5296038" cy="4229076"/>
          </a:xfrm>
          <a:prstGeom prst="rect">
            <a:avLst/>
          </a:prstGeom>
        </p:spPr>
      </p:pic>
    </p:spTree>
    <p:extLst>
      <p:ext uri="{BB962C8B-B14F-4D97-AF65-F5344CB8AC3E}">
        <p14:creationId xmlns:p14="http://schemas.microsoft.com/office/powerpoint/2010/main" val="763118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p:txBody>
          <a:bodyPr/>
          <a:lstStyle/>
          <a:p>
            <a:r>
              <a:rPr lang="nl-NL" dirty="0"/>
              <a:t>Inspiratie uit de sector  </a:t>
            </a:r>
          </a:p>
        </p:txBody>
      </p:sp>
      <p:sp>
        <p:nvSpPr>
          <p:cNvPr id="2" name="Tijdelijke aanduiding voor tekst 1">
            <a:extLst>
              <a:ext uri="{FF2B5EF4-FFF2-40B4-BE49-F238E27FC236}">
                <a16:creationId xmlns:a16="http://schemas.microsoft.com/office/drawing/2014/main" id="{9C200CCA-3B6D-538C-824D-30D6D037B0D5}"/>
              </a:ext>
            </a:extLst>
          </p:cNvPr>
          <p:cNvSpPr>
            <a:spLocks noGrp="1"/>
          </p:cNvSpPr>
          <p:nvPr>
            <p:ph type="body" sz="quarter" idx="12"/>
          </p:nvPr>
        </p:nvSpPr>
        <p:spPr/>
        <p:txBody>
          <a:bodyPr/>
          <a:lstStyle/>
          <a:p>
            <a:endParaRPr lang="nl-NL" dirty="0"/>
          </a:p>
          <a:p>
            <a:endParaRPr lang="nl-NL" dirty="0"/>
          </a:p>
          <a:p>
            <a:endParaRPr lang="nl-NL" dirty="0"/>
          </a:p>
          <a:p>
            <a:endParaRPr lang="nl-NL" dirty="0"/>
          </a:p>
        </p:txBody>
      </p:sp>
      <p:pic>
        <p:nvPicPr>
          <p:cNvPr id="4" name="Google Shape;112;g2a577b606a2_0_65">
            <a:extLst>
              <a:ext uri="{FF2B5EF4-FFF2-40B4-BE49-F238E27FC236}">
                <a16:creationId xmlns:a16="http://schemas.microsoft.com/office/drawing/2014/main" id="{953AC3F0-7A62-50CE-D5C2-E87831AF59A6}"/>
              </a:ext>
            </a:extLst>
          </p:cNvPr>
          <p:cNvPicPr preferRelativeResize="0"/>
          <p:nvPr/>
        </p:nvPicPr>
        <p:blipFill rotWithShape="1">
          <a:blip r:embed="rId2">
            <a:alphaModFix/>
          </a:blip>
          <a:srcRect/>
          <a:stretch/>
        </p:blipFill>
        <p:spPr>
          <a:xfrm>
            <a:off x="2991556" y="2022523"/>
            <a:ext cx="5076138" cy="3888740"/>
          </a:xfrm>
          <a:prstGeom prst="rect">
            <a:avLst/>
          </a:prstGeom>
          <a:noFill/>
          <a:ln>
            <a:noFill/>
          </a:ln>
        </p:spPr>
      </p:pic>
      <p:pic>
        <p:nvPicPr>
          <p:cNvPr id="12" name="Afbeelding 11" descr="Afbeelding met vee, persoon, varken, kleding&#10;&#10;Automatisch gegenereerde beschrijving">
            <a:extLst>
              <a:ext uri="{FF2B5EF4-FFF2-40B4-BE49-F238E27FC236}">
                <a16:creationId xmlns:a16="http://schemas.microsoft.com/office/drawing/2014/main" id="{BC6BB93B-0EB5-416B-719C-6447F4044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6705" y="3568907"/>
            <a:ext cx="3656361" cy="2342356"/>
          </a:xfrm>
          <a:prstGeom prst="rect">
            <a:avLst/>
          </a:prstGeom>
        </p:spPr>
      </p:pic>
      <p:pic>
        <p:nvPicPr>
          <p:cNvPr id="6" name="Google Shape;124;g2a666a39718_0_2">
            <a:extLst>
              <a:ext uri="{FF2B5EF4-FFF2-40B4-BE49-F238E27FC236}">
                <a16:creationId xmlns:a16="http://schemas.microsoft.com/office/drawing/2014/main" id="{27E960AA-6A3C-8AA4-FFC9-01F09FCF9D1A}"/>
              </a:ext>
            </a:extLst>
          </p:cNvPr>
          <p:cNvPicPr preferRelativeResize="0"/>
          <p:nvPr/>
        </p:nvPicPr>
        <p:blipFill rotWithShape="1">
          <a:blip r:embed="rId4">
            <a:alphaModFix/>
          </a:blip>
          <a:srcRect b="8431"/>
          <a:stretch/>
        </p:blipFill>
        <p:spPr>
          <a:xfrm>
            <a:off x="7996705" y="2022522"/>
            <a:ext cx="3667426" cy="1793121"/>
          </a:xfrm>
          <a:prstGeom prst="rect">
            <a:avLst/>
          </a:prstGeom>
          <a:noFill/>
          <a:ln>
            <a:noFill/>
          </a:ln>
        </p:spPr>
      </p:pic>
      <p:pic>
        <p:nvPicPr>
          <p:cNvPr id="8" name="Google Shape;122;g2a666a39718_0_2">
            <a:extLst>
              <a:ext uri="{FF2B5EF4-FFF2-40B4-BE49-F238E27FC236}">
                <a16:creationId xmlns:a16="http://schemas.microsoft.com/office/drawing/2014/main" id="{227D5438-650C-4E11-7549-B74B9F020D9E}"/>
              </a:ext>
            </a:extLst>
          </p:cNvPr>
          <p:cNvPicPr preferRelativeResize="0"/>
          <p:nvPr/>
        </p:nvPicPr>
        <p:blipFill rotWithShape="1">
          <a:blip r:embed="rId5">
            <a:alphaModFix/>
          </a:blip>
          <a:srcRect/>
          <a:stretch/>
        </p:blipFill>
        <p:spPr>
          <a:xfrm>
            <a:off x="6960858" y="3736836"/>
            <a:ext cx="1641275" cy="2174427"/>
          </a:xfrm>
          <a:prstGeom prst="rect">
            <a:avLst/>
          </a:prstGeom>
          <a:noFill/>
          <a:ln>
            <a:noFill/>
          </a:ln>
        </p:spPr>
      </p:pic>
      <p:pic>
        <p:nvPicPr>
          <p:cNvPr id="14" name="Afbeelding 13">
            <a:extLst>
              <a:ext uri="{FF2B5EF4-FFF2-40B4-BE49-F238E27FC236}">
                <a16:creationId xmlns:a16="http://schemas.microsoft.com/office/drawing/2014/main" id="{F18EC725-DB2A-BD56-3488-327B1271464C}"/>
              </a:ext>
            </a:extLst>
          </p:cNvPr>
          <p:cNvPicPr>
            <a:picLocks noChangeAspect="1"/>
          </p:cNvPicPr>
          <p:nvPr/>
        </p:nvPicPr>
        <p:blipFill>
          <a:blip r:embed="rId6"/>
          <a:stretch>
            <a:fillRect/>
          </a:stretch>
        </p:blipFill>
        <p:spPr>
          <a:xfrm>
            <a:off x="3273377" y="4235608"/>
            <a:ext cx="2397957" cy="1330803"/>
          </a:xfrm>
          <a:prstGeom prst="rect">
            <a:avLst/>
          </a:prstGeom>
        </p:spPr>
      </p:pic>
    </p:spTree>
    <p:extLst>
      <p:ext uri="{BB962C8B-B14F-4D97-AF65-F5344CB8AC3E}">
        <p14:creationId xmlns:p14="http://schemas.microsoft.com/office/powerpoint/2010/main" val="1099077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p:txBody>
          <a:bodyPr/>
          <a:lstStyle/>
          <a:p>
            <a:r>
              <a:rPr lang="nl-NL" dirty="0"/>
              <a:t>Inspiratie van verre </a:t>
            </a:r>
          </a:p>
        </p:txBody>
      </p:sp>
      <p:sp>
        <p:nvSpPr>
          <p:cNvPr id="2" name="Tijdelijke aanduiding voor tekst 1">
            <a:extLst>
              <a:ext uri="{FF2B5EF4-FFF2-40B4-BE49-F238E27FC236}">
                <a16:creationId xmlns:a16="http://schemas.microsoft.com/office/drawing/2014/main" id="{9C200CCA-3B6D-538C-824D-30D6D037B0D5}"/>
              </a:ext>
            </a:extLst>
          </p:cNvPr>
          <p:cNvSpPr>
            <a:spLocks noGrp="1"/>
          </p:cNvSpPr>
          <p:nvPr>
            <p:ph type="body" sz="quarter" idx="12"/>
          </p:nvPr>
        </p:nvSpPr>
        <p:spPr/>
        <p:txBody>
          <a:bodyPr/>
          <a:lstStyle/>
          <a:p>
            <a:endParaRPr lang="nl-NL" dirty="0"/>
          </a:p>
          <a:p>
            <a:endParaRPr lang="nl-NL" dirty="0"/>
          </a:p>
          <a:p>
            <a:endParaRPr lang="nl-NL" dirty="0"/>
          </a:p>
          <a:p>
            <a:endParaRPr lang="nl-NL" dirty="0"/>
          </a:p>
        </p:txBody>
      </p:sp>
      <p:pic>
        <p:nvPicPr>
          <p:cNvPr id="7" name="Afbeelding 6">
            <a:extLst>
              <a:ext uri="{FF2B5EF4-FFF2-40B4-BE49-F238E27FC236}">
                <a16:creationId xmlns:a16="http://schemas.microsoft.com/office/drawing/2014/main" id="{3B095B93-43D3-831F-7EF2-F9990BDA3334}"/>
              </a:ext>
            </a:extLst>
          </p:cNvPr>
          <p:cNvPicPr>
            <a:picLocks noChangeAspect="1"/>
          </p:cNvPicPr>
          <p:nvPr/>
        </p:nvPicPr>
        <p:blipFill>
          <a:blip r:embed="rId2"/>
          <a:stretch>
            <a:fillRect/>
          </a:stretch>
        </p:blipFill>
        <p:spPr>
          <a:xfrm>
            <a:off x="3394710" y="1507881"/>
            <a:ext cx="3958782" cy="2382548"/>
          </a:xfrm>
          <a:prstGeom prst="rect">
            <a:avLst/>
          </a:prstGeom>
        </p:spPr>
      </p:pic>
      <p:pic>
        <p:nvPicPr>
          <p:cNvPr id="10" name="Afbeelding 9">
            <a:extLst>
              <a:ext uri="{FF2B5EF4-FFF2-40B4-BE49-F238E27FC236}">
                <a16:creationId xmlns:a16="http://schemas.microsoft.com/office/drawing/2014/main" id="{5E0D6837-9451-F277-F440-ACCB7F63BC73}"/>
              </a:ext>
            </a:extLst>
          </p:cNvPr>
          <p:cNvPicPr>
            <a:picLocks noChangeAspect="1"/>
          </p:cNvPicPr>
          <p:nvPr/>
        </p:nvPicPr>
        <p:blipFill rotWithShape="1">
          <a:blip r:embed="rId3"/>
          <a:srcRect r="6383" b="5959"/>
          <a:stretch/>
        </p:blipFill>
        <p:spPr>
          <a:xfrm>
            <a:off x="3394710" y="3890430"/>
            <a:ext cx="4023360" cy="2122019"/>
          </a:xfrm>
          <a:prstGeom prst="rect">
            <a:avLst/>
          </a:prstGeom>
        </p:spPr>
      </p:pic>
      <p:pic>
        <p:nvPicPr>
          <p:cNvPr id="13" name="Afbeelding 12">
            <a:extLst>
              <a:ext uri="{FF2B5EF4-FFF2-40B4-BE49-F238E27FC236}">
                <a16:creationId xmlns:a16="http://schemas.microsoft.com/office/drawing/2014/main" id="{8EF1D593-EC97-B6E4-A3D2-42F4E5E1D635}"/>
              </a:ext>
            </a:extLst>
          </p:cNvPr>
          <p:cNvPicPr>
            <a:picLocks noChangeAspect="1"/>
          </p:cNvPicPr>
          <p:nvPr/>
        </p:nvPicPr>
        <p:blipFill>
          <a:blip r:embed="rId4"/>
          <a:stretch>
            <a:fillRect/>
          </a:stretch>
        </p:blipFill>
        <p:spPr>
          <a:xfrm>
            <a:off x="7353492" y="1507881"/>
            <a:ext cx="3596730" cy="2382548"/>
          </a:xfrm>
          <a:prstGeom prst="rect">
            <a:avLst/>
          </a:prstGeom>
        </p:spPr>
      </p:pic>
      <p:pic>
        <p:nvPicPr>
          <p:cNvPr id="15" name="Afbeelding 14">
            <a:extLst>
              <a:ext uri="{FF2B5EF4-FFF2-40B4-BE49-F238E27FC236}">
                <a16:creationId xmlns:a16="http://schemas.microsoft.com/office/drawing/2014/main" id="{0E84BDCE-23A0-AA0B-6363-727B63F26097}"/>
              </a:ext>
            </a:extLst>
          </p:cNvPr>
          <p:cNvPicPr>
            <a:picLocks noChangeAspect="1"/>
          </p:cNvPicPr>
          <p:nvPr/>
        </p:nvPicPr>
        <p:blipFill>
          <a:blip r:embed="rId5"/>
          <a:stretch>
            <a:fillRect/>
          </a:stretch>
        </p:blipFill>
        <p:spPr>
          <a:xfrm>
            <a:off x="7353492" y="3890429"/>
            <a:ext cx="3905058" cy="2122019"/>
          </a:xfrm>
          <a:prstGeom prst="rect">
            <a:avLst/>
          </a:prstGeom>
        </p:spPr>
      </p:pic>
    </p:spTree>
    <p:extLst>
      <p:ext uri="{BB962C8B-B14F-4D97-AF65-F5344CB8AC3E}">
        <p14:creationId xmlns:p14="http://schemas.microsoft.com/office/powerpoint/2010/main" val="2888751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body" sz="quarter" idx="11"/>
          </p:nvPr>
        </p:nvSpPr>
        <p:spPr>
          <a:xfrm>
            <a:off x="536491" y="461246"/>
            <a:ext cx="11507638" cy="381000"/>
          </a:xfrm>
        </p:spPr>
        <p:txBody>
          <a:bodyPr anchor="ctr">
            <a:noAutofit/>
          </a:bodyPr>
          <a:lstStyle/>
          <a:p>
            <a:r>
              <a:rPr lang="nl-NL" dirty="0"/>
              <a:t>Zelf aan de slag </a:t>
            </a:r>
          </a:p>
        </p:txBody>
      </p:sp>
      <p:pic>
        <p:nvPicPr>
          <p:cNvPr id="2" name="Onlinemedia 1" title="De Beleverij - wat vonden de deelnemers ervan?">
            <a:hlinkClick r:id="" action="ppaction://media"/>
            <a:extLst>
              <a:ext uri="{FF2B5EF4-FFF2-40B4-BE49-F238E27FC236}">
                <a16:creationId xmlns:a16="http://schemas.microsoft.com/office/drawing/2014/main" id="{E0BBCEF2-19E1-F6A1-F71E-221D472F732D}"/>
              </a:ext>
            </a:extLst>
          </p:cNvPr>
          <p:cNvPicPr>
            <a:picLocks noRot="1" noChangeAspect="1"/>
          </p:cNvPicPr>
          <p:nvPr>
            <a:videoFile r:link="rId1"/>
          </p:nvPr>
        </p:nvPicPr>
        <p:blipFill>
          <a:blip r:embed="rId4"/>
          <a:stretch>
            <a:fillRect/>
          </a:stretch>
        </p:blipFill>
        <p:spPr>
          <a:xfrm>
            <a:off x="1817370" y="1336126"/>
            <a:ext cx="8255953" cy="4664624"/>
          </a:xfrm>
          <a:prstGeom prst="rect">
            <a:avLst/>
          </a:prstGeom>
        </p:spPr>
      </p:pic>
    </p:spTree>
    <p:extLst>
      <p:ext uri="{BB962C8B-B14F-4D97-AF65-F5344CB8AC3E}">
        <p14:creationId xmlns:p14="http://schemas.microsoft.com/office/powerpoint/2010/main" val="13271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body" sz="quarter" idx="11"/>
          </p:nvPr>
        </p:nvSpPr>
        <p:spPr>
          <a:xfrm>
            <a:off x="536491" y="461246"/>
            <a:ext cx="11507638" cy="381000"/>
          </a:xfrm>
        </p:spPr>
        <p:txBody>
          <a:bodyPr anchor="ctr">
            <a:noAutofit/>
          </a:bodyPr>
          <a:lstStyle/>
          <a:p>
            <a:r>
              <a:rPr lang="nl-NL" dirty="0"/>
              <a:t>Kickstart in 5 stappen </a:t>
            </a:r>
          </a:p>
        </p:txBody>
      </p:sp>
      <p:graphicFrame>
        <p:nvGraphicFramePr>
          <p:cNvPr id="4" name="Diagram 3">
            <a:extLst>
              <a:ext uri="{FF2B5EF4-FFF2-40B4-BE49-F238E27FC236}">
                <a16:creationId xmlns:a16="http://schemas.microsoft.com/office/drawing/2014/main" id="{E0B88D24-0069-07EA-D5B8-735B7220577E}"/>
              </a:ext>
            </a:extLst>
          </p:cNvPr>
          <p:cNvGraphicFramePr/>
          <p:nvPr>
            <p:extLst>
              <p:ext uri="{D42A27DB-BD31-4B8C-83A1-F6EECF244321}">
                <p14:modId xmlns:p14="http://schemas.microsoft.com/office/powerpoint/2010/main" val="2931044244"/>
              </p:ext>
            </p:extLst>
          </p:nvPr>
        </p:nvGraphicFramePr>
        <p:xfrm>
          <a:off x="911789" y="1044394"/>
          <a:ext cx="10757042" cy="535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869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AA491-2F9A-57AA-19CF-0C16DAC6D4FA}"/>
              </a:ext>
            </a:extLst>
          </p:cNvPr>
          <p:cNvSpPr>
            <a:spLocks noGrp="1"/>
          </p:cNvSpPr>
          <p:nvPr>
            <p:ph type="title"/>
          </p:nvPr>
        </p:nvSpPr>
        <p:spPr>
          <a:xfrm>
            <a:off x="1066800" y="2683928"/>
            <a:ext cx="10058399" cy="1332677"/>
          </a:xfrm>
        </p:spPr>
        <p:txBody>
          <a:bodyPr/>
          <a:lstStyle/>
          <a:p>
            <a:br>
              <a:rPr lang="nl-NL" dirty="0"/>
            </a:br>
            <a:r>
              <a:rPr lang="nl-NL" dirty="0"/>
              <a:t> </a:t>
            </a:r>
            <a:br>
              <a:rPr lang="nl-NL" dirty="0"/>
            </a:br>
            <a:endParaRPr lang="nl-NL" dirty="0"/>
          </a:p>
        </p:txBody>
      </p:sp>
      <p:pic>
        <p:nvPicPr>
          <p:cNvPr id="5" name="Afbeelding 4">
            <a:extLst>
              <a:ext uri="{FF2B5EF4-FFF2-40B4-BE49-F238E27FC236}">
                <a16:creationId xmlns:a16="http://schemas.microsoft.com/office/drawing/2014/main" id="{8D7F306F-1833-6E52-6BBD-89E03CC23428}"/>
              </a:ext>
            </a:extLst>
          </p:cNvPr>
          <p:cNvPicPr>
            <a:picLocks noChangeAspect="1"/>
          </p:cNvPicPr>
          <p:nvPr/>
        </p:nvPicPr>
        <p:blipFill>
          <a:blip r:embed="rId2"/>
          <a:stretch>
            <a:fillRect/>
          </a:stretch>
        </p:blipFill>
        <p:spPr>
          <a:xfrm>
            <a:off x="764275" y="791570"/>
            <a:ext cx="10699843" cy="5240740"/>
          </a:xfrm>
          <a:prstGeom prst="rect">
            <a:avLst/>
          </a:prstGeom>
        </p:spPr>
      </p:pic>
    </p:spTree>
    <p:extLst>
      <p:ext uri="{BB962C8B-B14F-4D97-AF65-F5344CB8AC3E}">
        <p14:creationId xmlns:p14="http://schemas.microsoft.com/office/powerpoint/2010/main" val="2336741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body" sz="quarter" idx="11"/>
          </p:nvPr>
        </p:nvSpPr>
        <p:spPr>
          <a:xfrm>
            <a:off x="536491" y="461246"/>
            <a:ext cx="11507638" cy="381000"/>
          </a:xfrm>
        </p:spPr>
        <p:txBody>
          <a:bodyPr anchor="ctr">
            <a:noAutofit/>
          </a:bodyPr>
          <a:lstStyle/>
          <a:p>
            <a:r>
              <a:rPr lang="nl-NL" dirty="0"/>
              <a:t>Impuls Zeeland – Route Innovatie (nog maar 3 dagen)</a:t>
            </a:r>
          </a:p>
        </p:txBody>
      </p:sp>
      <p:pic>
        <p:nvPicPr>
          <p:cNvPr id="5" name="Afbeelding 4">
            <a:extLst>
              <a:ext uri="{FF2B5EF4-FFF2-40B4-BE49-F238E27FC236}">
                <a16:creationId xmlns:a16="http://schemas.microsoft.com/office/drawing/2014/main" id="{54684276-CBC7-2E9B-204C-177FFDA39003}"/>
              </a:ext>
            </a:extLst>
          </p:cNvPr>
          <p:cNvPicPr>
            <a:picLocks noChangeAspect="1"/>
          </p:cNvPicPr>
          <p:nvPr/>
        </p:nvPicPr>
        <p:blipFill>
          <a:blip r:embed="rId3"/>
          <a:stretch>
            <a:fillRect/>
          </a:stretch>
        </p:blipFill>
        <p:spPr>
          <a:xfrm>
            <a:off x="2646898" y="1051253"/>
            <a:ext cx="7286823" cy="5536511"/>
          </a:xfrm>
          <a:prstGeom prst="rect">
            <a:avLst/>
          </a:prstGeom>
        </p:spPr>
      </p:pic>
    </p:spTree>
    <p:extLst>
      <p:ext uri="{BB962C8B-B14F-4D97-AF65-F5344CB8AC3E}">
        <p14:creationId xmlns:p14="http://schemas.microsoft.com/office/powerpoint/2010/main" val="2082095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D28C63E-338F-7377-049C-CAF8BBC3B454}"/>
              </a:ext>
            </a:extLst>
          </p:cNvPr>
          <p:cNvSpPr>
            <a:spLocks noGrp="1"/>
          </p:cNvSpPr>
          <p:nvPr>
            <p:ph type="body" sz="quarter" idx="12"/>
          </p:nvPr>
        </p:nvSpPr>
        <p:spPr>
          <a:xfrm>
            <a:off x="342900" y="1351128"/>
            <a:ext cx="11506200" cy="4684713"/>
          </a:xfrm>
        </p:spPr>
        <p:txBody>
          <a:bodyPr>
            <a:normAutofit/>
          </a:bodyPr>
          <a:lstStyle/>
          <a:p>
            <a:pPr algn="ctr"/>
            <a:r>
              <a:rPr lang="nl-NL" sz="6000" b="1" dirty="0"/>
              <a:t>Beste </a:t>
            </a:r>
          </a:p>
          <a:p>
            <a:pPr algn="ctr"/>
            <a:r>
              <a:rPr lang="nl-NL" sz="6000" b="1" dirty="0"/>
              <a:t>boerderijwinkel </a:t>
            </a:r>
          </a:p>
          <a:p>
            <a:pPr algn="ctr"/>
            <a:r>
              <a:rPr lang="nl-NL" sz="6000" b="1" dirty="0"/>
              <a:t>van </a:t>
            </a:r>
          </a:p>
          <a:p>
            <a:pPr algn="ctr"/>
            <a:r>
              <a:rPr lang="nl-NL" sz="6000" b="1" dirty="0"/>
              <a:t>Nederland</a:t>
            </a:r>
          </a:p>
        </p:txBody>
      </p:sp>
    </p:spTree>
    <p:extLst>
      <p:ext uri="{BB962C8B-B14F-4D97-AF65-F5344CB8AC3E}">
        <p14:creationId xmlns:p14="http://schemas.microsoft.com/office/powerpoint/2010/main" val="2440752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AA491-2F9A-57AA-19CF-0C16DAC6D4FA}"/>
              </a:ext>
            </a:extLst>
          </p:cNvPr>
          <p:cNvSpPr>
            <a:spLocks noGrp="1"/>
          </p:cNvSpPr>
          <p:nvPr>
            <p:ph type="title"/>
          </p:nvPr>
        </p:nvSpPr>
        <p:spPr>
          <a:xfrm>
            <a:off x="1066800" y="2683928"/>
            <a:ext cx="10058399" cy="1332677"/>
          </a:xfrm>
        </p:spPr>
        <p:txBody>
          <a:bodyPr/>
          <a:lstStyle/>
          <a:p>
            <a:r>
              <a:rPr lang="nl-NL" dirty="0"/>
              <a:t>Kom dichterbij </a:t>
            </a:r>
            <a:br>
              <a:rPr lang="nl-NL" dirty="0"/>
            </a:br>
            <a:r>
              <a:rPr lang="nl-NL" dirty="0"/>
              <a:t>de boerderij!</a:t>
            </a:r>
            <a:br>
              <a:rPr lang="nl-NL" dirty="0"/>
            </a:br>
            <a:r>
              <a:rPr lang="nl-NL" sz="1800" dirty="0">
                <a:hlinkClick r:id="rId2"/>
              </a:rPr>
              <a:t>www.dichterbijdeboerderij.nl</a:t>
            </a:r>
            <a:br>
              <a:rPr lang="nl-NL" dirty="0"/>
            </a:br>
            <a:r>
              <a:rPr lang="nl-NL" dirty="0"/>
              <a:t> </a:t>
            </a:r>
            <a:br>
              <a:rPr lang="nl-NL" dirty="0"/>
            </a:br>
            <a:endParaRPr lang="nl-NL" dirty="0"/>
          </a:p>
        </p:txBody>
      </p:sp>
    </p:spTree>
    <p:extLst>
      <p:ext uri="{BB962C8B-B14F-4D97-AF65-F5344CB8AC3E}">
        <p14:creationId xmlns:p14="http://schemas.microsoft.com/office/powerpoint/2010/main" val="3918284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C200CCA-3B6D-538C-824D-30D6D037B0D5}"/>
              </a:ext>
            </a:extLst>
          </p:cNvPr>
          <p:cNvSpPr>
            <a:spLocks noGrp="1"/>
          </p:cNvSpPr>
          <p:nvPr>
            <p:ph type="body" sz="quarter" idx="12"/>
          </p:nvPr>
        </p:nvSpPr>
        <p:spPr>
          <a:xfrm>
            <a:off x="1210498" y="1815521"/>
            <a:ext cx="10410824" cy="4258830"/>
          </a:xfrm>
        </p:spPr>
        <p:txBody>
          <a:bodyPr/>
          <a:lstStyle/>
          <a:p>
            <a:endParaRPr lang="nl-NL" dirty="0"/>
          </a:p>
          <a:p>
            <a:pPr marL="285750" indent="-285750">
              <a:buFont typeface="Arial" panose="020B0604020202020204" pitchFamily="34" charset="0"/>
              <a:buChar char="•"/>
            </a:pPr>
            <a:r>
              <a:rPr lang="nl-NL" sz="2800" dirty="0"/>
              <a:t>Groeimarkt </a:t>
            </a:r>
          </a:p>
          <a:p>
            <a:pPr marL="285750" indent="-285750">
              <a:buFont typeface="Arial" panose="020B0604020202020204" pitchFamily="34" charset="0"/>
              <a:buChar char="•"/>
            </a:pPr>
            <a:r>
              <a:rPr lang="nl-NL" sz="2800" dirty="0"/>
              <a:t>Regelgeving</a:t>
            </a:r>
          </a:p>
          <a:p>
            <a:pPr marL="285750" indent="-285750">
              <a:buFont typeface="Arial" panose="020B0604020202020204" pitchFamily="34" charset="0"/>
              <a:buChar char="•"/>
            </a:pPr>
            <a:r>
              <a:rPr lang="nl-NL" sz="2800" dirty="0"/>
              <a:t>Prijszetting</a:t>
            </a:r>
          </a:p>
          <a:p>
            <a:pPr marL="285750" indent="-285750">
              <a:buFont typeface="Arial" panose="020B0604020202020204" pitchFamily="34" charset="0"/>
              <a:buChar char="•"/>
            </a:pPr>
            <a:r>
              <a:rPr lang="nl-NL" sz="2800" dirty="0"/>
              <a:t>Inspiratie</a:t>
            </a:r>
          </a:p>
          <a:p>
            <a:pPr marL="285750" indent="-285750">
              <a:buFont typeface="Arial" panose="020B0604020202020204" pitchFamily="34" charset="0"/>
              <a:buChar char="•"/>
            </a:pPr>
            <a:r>
              <a:rPr lang="nl-NL" sz="2800" dirty="0"/>
              <a:t>Starterskit </a:t>
            </a:r>
          </a:p>
        </p:txBody>
      </p:sp>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890587" y="983177"/>
            <a:ext cx="10410825" cy="381000"/>
          </a:xfrm>
        </p:spPr>
        <p:txBody>
          <a:bodyPr/>
          <a:lstStyle/>
          <a:p>
            <a:r>
              <a:rPr lang="nl-NL" dirty="0"/>
              <a:t>Aan de slag met boerderijbeleving </a:t>
            </a:r>
          </a:p>
        </p:txBody>
      </p:sp>
    </p:spTree>
    <p:extLst>
      <p:ext uri="{BB962C8B-B14F-4D97-AF65-F5344CB8AC3E}">
        <p14:creationId xmlns:p14="http://schemas.microsoft.com/office/powerpoint/2010/main" val="249665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C200CCA-3B6D-538C-824D-30D6D037B0D5}"/>
              </a:ext>
            </a:extLst>
          </p:cNvPr>
          <p:cNvSpPr>
            <a:spLocks noGrp="1"/>
          </p:cNvSpPr>
          <p:nvPr>
            <p:ph type="body" sz="quarter" idx="12"/>
          </p:nvPr>
        </p:nvSpPr>
        <p:spPr>
          <a:xfrm>
            <a:off x="1210498" y="1815521"/>
            <a:ext cx="10410824" cy="4258830"/>
          </a:xfrm>
        </p:spPr>
        <p:txBody>
          <a:bodyPr>
            <a:normAutofit lnSpcReduction="10000"/>
          </a:bodyPr>
          <a:lstStyle/>
          <a:p>
            <a:pPr marL="285750" indent="-285750">
              <a:buFont typeface="Arial" panose="020B0604020202020204" pitchFamily="34" charset="0"/>
              <a:buChar char="•"/>
            </a:pPr>
            <a:r>
              <a:rPr lang="nl-BE" dirty="0"/>
              <a:t>Bezoekers nemen </a:t>
            </a:r>
            <a:r>
              <a:rPr lang="nl-BE" b="1" dirty="0"/>
              <a:t>een blijvende souvenir </a:t>
            </a:r>
            <a:r>
              <a:rPr lang="nl-BE" dirty="0"/>
              <a:t>mee naar huis. </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Blijvende souvenirs draaien om </a:t>
            </a:r>
            <a:r>
              <a:rPr lang="nl-NL" dirty="0"/>
              <a:t>de beleving van gasten die </a:t>
            </a:r>
            <a:r>
              <a:rPr lang="nl-NL" b="1" dirty="0"/>
              <a:t>een uur, een dag of een  nacht verblijven op de boerderij</a:t>
            </a:r>
            <a:r>
              <a:rPr lang="nl-NL" dirty="0"/>
              <a:t>. </a:t>
            </a:r>
          </a:p>
          <a:p>
            <a:endParaRPr lang="nl-BE" dirty="0"/>
          </a:p>
          <a:p>
            <a:pPr marL="285750" indent="-285750">
              <a:buFont typeface="Arial" panose="020B0604020202020204" pitchFamily="34" charset="0"/>
              <a:buChar char="•"/>
            </a:pPr>
            <a:r>
              <a:rPr lang="nl-BE" dirty="0"/>
              <a:t>De redenatie is dat blijvende souvenirs mee naar huis genomen worden en </a:t>
            </a:r>
            <a:r>
              <a:rPr lang="nl-BE" b="1" dirty="0"/>
              <a:t>blijven plakken </a:t>
            </a:r>
            <a:r>
              <a:rPr lang="nl-BE" dirty="0"/>
              <a:t>bij familie, vrienden en buren. De oogst is </a:t>
            </a:r>
            <a:r>
              <a:rPr lang="nl-BE" b="1" dirty="0"/>
              <a:t>herhaalbezoek</a:t>
            </a:r>
            <a:r>
              <a:rPr lang="nl-BE" dirty="0"/>
              <a:t> en </a:t>
            </a:r>
            <a:r>
              <a:rPr lang="nl-BE" b="1" dirty="0"/>
              <a:t>waardering. </a:t>
            </a:r>
            <a:endParaRPr lang="nl-BE" dirty="0"/>
          </a:p>
          <a:p>
            <a:pPr lvl="0"/>
            <a:endParaRPr lang="nl-BE" dirty="0"/>
          </a:p>
          <a:p>
            <a:pPr marL="285750" indent="-285750">
              <a:buFont typeface="Arial" panose="020B0604020202020204" pitchFamily="34" charset="0"/>
              <a:buChar char="•"/>
            </a:pPr>
            <a:r>
              <a:rPr lang="nl-BE" dirty="0"/>
              <a:t>Men wil graag met </a:t>
            </a:r>
            <a:r>
              <a:rPr lang="nl-BE" b="1" dirty="0"/>
              <a:t>een leuk verhaal </a:t>
            </a:r>
            <a:r>
              <a:rPr lang="nl-BE" dirty="0"/>
              <a:t>van hun daguitstap terug komen of de indruk wekken dat ze </a:t>
            </a:r>
            <a:r>
              <a:rPr lang="nl-BE" b="1" dirty="0"/>
              <a:t>iets bijzonders </a:t>
            </a:r>
            <a:r>
              <a:rPr lang="nl-BE" dirty="0"/>
              <a:t>hebben meegemaakt.</a:t>
            </a:r>
          </a:p>
          <a:p>
            <a:pPr lvl="0"/>
            <a:endParaRPr lang="nl-BE" dirty="0"/>
          </a:p>
          <a:p>
            <a:pPr marL="285750" indent="-285750">
              <a:buFont typeface="Arial" panose="020B0604020202020204" pitchFamily="34" charset="0"/>
              <a:buChar char="•"/>
            </a:pPr>
            <a:r>
              <a:rPr lang="nl-BE" dirty="0"/>
              <a:t>Uit onderzoek provincie Noord-Brabant blijkt dat slechts 25% van de bezoekers terugkomt, maar als er een beleving (activiteit) wordt geboden dan </a:t>
            </a:r>
            <a:r>
              <a:rPr lang="nl-BE" b="1" dirty="0"/>
              <a:t>komt 75% weer terug. </a:t>
            </a:r>
            <a:r>
              <a:rPr lang="nl-BE" dirty="0"/>
              <a:t> </a:t>
            </a:r>
          </a:p>
          <a:p>
            <a:endParaRPr lang="nl-NL" dirty="0"/>
          </a:p>
        </p:txBody>
      </p:sp>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890587" y="983177"/>
            <a:ext cx="10410825" cy="381000"/>
          </a:xfrm>
        </p:spPr>
        <p:txBody>
          <a:bodyPr/>
          <a:lstStyle/>
          <a:p>
            <a:r>
              <a:rPr lang="nl-NL" dirty="0"/>
              <a:t>Wat is boerderijbeleving? </a:t>
            </a:r>
          </a:p>
        </p:txBody>
      </p:sp>
    </p:spTree>
    <p:extLst>
      <p:ext uri="{BB962C8B-B14F-4D97-AF65-F5344CB8AC3E}">
        <p14:creationId xmlns:p14="http://schemas.microsoft.com/office/powerpoint/2010/main" val="442915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1050607" y="983177"/>
            <a:ext cx="10410825" cy="381000"/>
          </a:xfrm>
        </p:spPr>
        <p:txBody>
          <a:bodyPr/>
          <a:lstStyle/>
          <a:p>
            <a:r>
              <a:rPr lang="nl-NL" dirty="0"/>
              <a:t>Wensen van burgers om naar de boerderij te gaan </a:t>
            </a:r>
          </a:p>
        </p:txBody>
      </p:sp>
      <p:pic>
        <p:nvPicPr>
          <p:cNvPr id="2" name="Picture 2">
            <a:extLst>
              <a:ext uri="{FF2B5EF4-FFF2-40B4-BE49-F238E27FC236}">
                <a16:creationId xmlns:a16="http://schemas.microsoft.com/office/drawing/2014/main" id="{A470A3D8-C9F0-79D2-34EC-7C6D65759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014" y="1691640"/>
            <a:ext cx="6714878" cy="4183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descr="Afbeelding met tekst, software, Webpagina, schermopname&#10;&#10;Automatisch gegenereerde beschrijving">
            <a:extLst>
              <a:ext uri="{FF2B5EF4-FFF2-40B4-BE49-F238E27FC236}">
                <a16:creationId xmlns:a16="http://schemas.microsoft.com/office/drawing/2014/main" id="{63252308-0CEF-AECC-324A-8734E51EECC7}"/>
              </a:ext>
            </a:extLst>
          </p:cNvPr>
          <p:cNvPicPr>
            <a:picLocks noChangeAspect="1"/>
          </p:cNvPicPr>
          <p:nvPr/>
        </p:nvPicPr>
        <p:blipFill rotWithShape="1">
          <a:blip r:embed="rId4"/>
          <a:srcRect l="59942" t="46215" r="30679" b="21334"/>
          <a:stretch/>
        </p:blipFill>
        <p:spPr bwMode="auto">
          <a:xfrm>
            <a:off x="8425815" y="2485680"/>
            <a:ext cx="2666999" cy="2595102"/>
          </a:xfrm>
          <a:prstGeom prst="rect">
            <a:avLst/>
          </a:prstGeom>
          <a:ln>
            <a:noFill/>
          </a:ln>
          <a:extLst>
            <a:ext uri="{53640926-AAD7-44D8-BBD7-CCE9431645EC}">
              <a14:shadowObscured xmlns:a14="http://schemas.microsoft.com/office/drawing/2010/main"/>
            </a:ext>
          </a:extLst>
        </p:spPr>
      </p:pic>
      <p:sp>
        <p:nvSpPr>
          <p:cNvPr id="6" name="Tekstvak 5">
            <a:extLst>
              <a:ext uri="{FF2B5EF4-FFF2-40B4-BE49-F238E27FC236}">
                <a16:creationId xmlns:a16="http://schemas.microsoft.com/office/drawing/2014/main" id="{F086EF9B-0C59-64E9-5250-6719F3B89612}"/>
              </a:ext>
            </a:extLst>
          </p:cNvPr>
          <p:cNvSpPr txBox="1"/>
          <p:nvPr/>
        </p:nvSpPr>
        <p:spPr>
          <a:xfrm>
            <a:off x="3497580" y="5832954"/>
            <a:ext cx="1629100" cy="369332"/>
          </a:xfrm>
          <a:prstGeom prst="rect">
            <a:avLst/>
          </a:prstGeom>
          <a:noFill/>
        </p:spPr>
        <p:txBody>
          <a:bodyPr wrap="none" rtlCol="0">
            <a:spAutoFit/>
          </a:bodyPr>
          <a:lstStyle/>
          <a:p>
            <a:r>
              <a:rPr lang="nl-NL" dirty="0" err="1"/>
              <a:t>Rurant</a:t>
            </a:r>
            <a:r>
              <a:rPr lang="nl-NL" dirty="0"/>
              <a:t> 2015</a:t>
            </a:r>
          </a:p>
        </p:txBody>
      </p:sp>
      <p:sp>
        <p:nvSpPr>
          <p:cNvPr id="7" name="Tekstvak 6">
            <a:extLst>
              <a:ext uri="{FF2B5EF4-FFF2-40B4-BE49-F238E27FC236}">
                <a16:creationId xmlns:a16="http://schemas.microsoft.com/office/drawing/2014/main" id="{D532F85C-6D09-AD78-C13F-E61519987BA3}"/>
              </a:ext>
            </a:extLst>
          </p:cNvPr>
          <p:cNvSpPr txBox="1"/>
          <p:nvPr/>
        </p:nvSpPr>
        <p:spPr>
          <a:xfrm>
            <a:off x="9018566" y="5832953"/>
            <a:ext cx="1481496" cy="369332"/>
          </a:xfrm>
          <a:prstGeom prst="rect">
            <a:avLst/>
          </a:prstGeom>
          <a:noFill/>
        </p:spPr>
        <p:txBody>
          <a:bodyPr wrap="none" rtlCol="0">
            <a:spAutoFit/>
          </a:bodyPr>
          <a:lstStyle/>
          <a:p>
            <a:r>
              <a:rPr lang="nl-NL" dirty="0"/>
              <a:t>NBTC 2023</a:t>
            </a:r>
          </a:p>
        </p:txBody>
      </p:sp>
    </p:spTree>
    <p:extLst>
      <p:ext uri="{BB962C8B-B14F-4D97-AF65-F5344CB8AC3E}">
        <p14:creationId xmlns:p14="http://schemas.microsoft.com/office/powerpoint/2010/main" val="4050993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1050607" y="983177"/>
            <a:ext cx="10410825" cy="381000"/>
          </a:xfrm>
        </p:spPr>
        <p:txBody>
          <a:bodyPr/>
          <a:lstStyle/>
          <a:p>
            <a:r>
              <a:rPr lang="nl-NL" dirty="0"/>
              <a:t>Top-3 verblijfsrecreatie: rust, buiten &amp; anders</a:t>
            </a:r>
          </a:p>
        </p:txBody>
      </p:sp>
      <p:pic>
        <p:nvPicPr>
          <p:cNvPr id="4" name="Afbeelding 3">
            <a:extLst>
              <a:ext uri="{FF2B5EF4-FFF2-40B4-BE49-F238E27FC236}">
                <a16:creationId xmlns:a16="http://schemas.microsoft.com/office/drawing/2014/main" id="{60B38B7A-9079-67EF-B1BC-2CE0F86288A0}"/>
              </a:ext>
            </a:extLst>
          </p:cNvPr>
          <p:cNvPicPr>
            <a:picLocks noChangeAspect="1"/>
          </p:cNvPicPr>
          <p:nvPr/>
        </p:nvPicPr>
        <p:blipFill rotWithShape="1">
          <a:blip r:embed="rId3"/>
          <a:srcRect t="7637" r="2420"/>
          <a:stretch/>
        </p:blipFill>
        <p:spPr>
          <a:xfrm>
            <a:off x="2150533" y="1625599"/>
            <a:ext cx="7890933" cy="4467380"/>
          </a:xfrm>
          <a:prstGeom prst="rect">
            <a:avLst/>
          </a:prstGeom>
        </p:spPr>
      </p:pic>
    </p:spTree>
    <p:extLst>
      <p:ext uri="{BB962C8B-B14F-4D97-AF65-F5344CB8AC3E}">
        <p14:creationId xmlns:p14="http://schemas.microsoft.com/office/powerpoint/2010/main" val="3373191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890587" y="983177"/>
            <a:ext cx="10410825" cy="381000"/>
          </a:xfrm>
        </p:spPr>
        <p:txBody>
          <a:bodyPr/>
          <a:lstStyle/>
          <a:p>
            <a:r>
              <a:rPr lang="nl-NL" dirty="0"/>
              <a:t>Zeeuws-Vlamingen en streekproducten</a:t>
            </a:r>
          </a:p>
        </p:txBody>
      </p:sp>
      <p:pic>
        <p:nvPicPr>
          <p:cNvPr id="4" name="Afbeelding 3">
            <a:extLst>
              <a:ext uri="{FF2B5EF4-FFF2-40B4-BE49-F238E27FC236}">
                <a16:creationId xmlns:a16="http://schemas.microsoft.com/office/drawing/2014/main" id="{FB495C84-9ED6-3A6C-86DE-7DBC77967C2B}"/>
              </a:ext>
            </a:extLst>
          </p:cNvPr>
          <p:cNvPicPr>
            <a:picLocks noChangeAspect="1"/>
          </p:cNvPicPr>
          <p:nvPr/>
        </p:nvPicPr>
        <p:blipFill rotWithShape="1">
          <a:blip r:embed="rId3"/>
          <a:srcRect t="7985"/>
          <a:stretch/>
        </p:blipFill>
        <p:spPr>
          <a:xfrm>
            <a:off x="1119627" y="1709131"/>
            <a:ext cx="9952746" cy="4165692"/>
          </a:xfrm>
          <a:prstGeom prst="rect">
            <a:avLst/>
          </a:prstGeom>
        </p:spPr>
      </p:pic>
    </p:spTree>
    <p:extLst>
      <p:ext uri="{BB962C8B-B14F-4D97-AF65-F5344CB8AC3E}">
        <p14:creationId xmlns:p14="http://schemas.microsoft.com/office/powerpoint/2010/main" val="246502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body" sz="quarter" idx="11"/>
          </p:nvPr>
        </p:nvSpPr>
        <p:spPr>
          <a:xfrm>
            <a:off x="467911" y="324086"/>
            <a:ext cx="11507638" cy="381000"/>
          </a:xfrm>
        </p:spPr>
        <p:txBody>
          <a:bodyPr anchor="ctr">
            <a:noAutofit/>
          </a:bodyPr>
          <a:lstStyle/>
          <a:p>
            <a:r>
              <a:rPr lang="nl-NL" dirty="0"/>
              <a:t>Meer mensen met vrije tijd  </a:t>
            </a:r>
          </a:p>
        </p:txBody>
      </p:sp>
      <p:pic>
        <p:nvPicPr>
          <p:cNvPr id="4" name="Afbeelding 3">
            <a:extLst>
              <a:ext uri="{FF2B5EF4-FFF2-40B4-BE49-F238E27FC236}">
                <a16:creationId xmlns:a16="http://schemas.microsoft.com/office/drawing/2014/main" id="{37948081-7CE4-90E3-A984-23D96D71C2E9}"/>
              </a:ext>
            </a:extLst>
          </p:cNvPr>
          <p:cNvPicPr>
            <a:picLocks noChangeAspect="1"/>
          </p:cNvPicPr>
          <p:nvPr/>
        </p:nvPicPr>
        <p:blipFill>
          <a:blip r:embed="rId3"/>
          <a:stretch>
            <a:fillRect/>
          </a:stretch>
        </p:blipFill>
        <p:spPr>
          <a:xfrm>
            <a:off x="2250595" y="903199"/>
            <a:ext cx="7690809" cy="5345113"/>
          </a:xfrm>
          <a:prstGeom prst="rect">
            <a:avLst/>
          </a:prstGeom>
          <a:noFill/>
        </p:spPr>
      </p:pic>
    </p:spTree>
    <p:extLst>
      <p:ext uri="{BB962C8B-B14F-4D97-AF65-F5344CB8AC3E}">
        <p14:creationId xmlns:p14="http://schemas.microsoft.com/office/powerpoint/2010/main" val="409541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04ADDE-3528-5E14-1A74-3F1AD3AB98A1}"/>
              </a:ext>
            </a:extLst>
          </p:cNvPr>
          <p:cNvSpPr>
            <a:spLocks noGrp="1"/>
          </p:cNvSpPr>
          <p:nvPr>
            <p:ph type="title"/>
          </p:nvPr>
        </p:nvSpPr>
        <p:spPr>
          <a:xfrm>
            <a:off x="890587" y="983177"/>
            <a:ext cx="10410825" cy="381000"/>
          </a:xfrm>
        </p:spPr>
        <p:txBody>
          <a:bodyPr/>
          <a:lstStyle/>
          <a:p>
            <a:r>
              <a:rPr lang="nl-NL" dirty="0"/>
              <a:t>De omzet groeit </a:t>
            </a:r>
          </a:p>
        </p:txBody>
      </p:sp>
      <p:pic>
        <p:nvPicPr>
          <p:cNvPr id="6" name="Afbeelding 5">
            <a:extLst>
              <a:ext uri="{FF2B5EF4-FFF2-40B4-BE49-F238E27FC236}">
                <a16:creationId xmlns:a16="http://schemas.microsoft.com/office/drawing/2014/main" id="{EC3ACDC3-49F5-C1A3-0D07-47AD9BB992BE}"/>
              </a:ext>
            </a:extLst>
          </p:cNvPr>
          <p:cNvPicPr>
            <a:picLocks noChangeAspect="1"/>
          </p:cNvPicPr>
          <p:nvPr/>
        </p:nvPicPr>
        <p:blipFill>
          <a:blip r:embed="rId3"/>
          <a:stretch>
            <a:fillRect/>
          </a:stretch>
        </p:blipFill>
        <p:spPr>
          <a:xfrm>
            <a:off x="2045969" y="1469574"/>
            <a:ext cx="7831553" cy="4405249"/>
          </a:xfrm>
          <a:prstGeom prst="rect">
            <a:avLst/>
          </a:prstGeom>
        </p:spPr>
      </p:pic>
    </p:spTree>
    <p:extLst>
      <p:ext uri="{BB962C8B-B14F-4D97-AF65-F5344CB8AC3E}">
        <p14:creationId xmlns:p14="http://schemas.microsoft.com/office/powerpoint/2010/main" val="4134655453"/>
      </p:ext>
    </p:extLst>
  </p:cSld>
  <p:clrMapOvr>
    <a:masterClrMapping/>
  </p:clrMapOvr>
</p:sld>
</file>

<file path=ppt/theme/theme1.xml><?xml version="1.0" encoding="utf-8"?>
<a:theme xmlns:a="http://schemas.openxmlformats.org/drawingml/2006/main" name="Kantoorthema">
  <a:themeElements>
    <a:clrScheme name="ZLTO-2021">
      <a:dk1>
        <a:srgbClr val="393B3C"/>
      </a:dk1>
      <a:lt1>
        <a:srgbClr val="FFFFFF"/>
      </a:lt1>
      <a:dk2>
        <a:srgbClr val="393B3C"/>
      </a:dk2>
      <a:lt2>
        <a:srgbClr val="FFFFFF"/>
      </a:lt2>
      <a:accent1>
        <a:srgbClr val="0087A8"/>
      </a:accent1>
      <a:accent2>
        <a:srgbClr val="8FB73E"/>
      </a:accent2>
      <a:accent3>
        <a:srgbClr val="393B3C"/>
      </a:accent3>
      <a:accent4>
        <a:srgbClr val="E5F3F6"/>
      </a:accent4>
      <a:accent5>
        <a:srgbClr val="F4F8EC"/>
      </a:accent5>
      <a:accent6>
        <a:srgbClr val="EBEBEC"/>
      </a:accent6>
      <a:hlink>
        <a:srgbClr val="5CAAB4"/>
      </a:hlink>
      <a:folHlink>
        <a:srgbClr val="954F72"/>
      </a:folHlink>
    </a:clrScheme>
    <a:fontScheme name="ZLTO-2021">
      <a:majorFont>
        <a:latin typeface="Verdana"/>
        <a:ea typeface=""/>
        <a:cs typeface=""/>
      </a:majorFont>
      <a:minorFont>
        <a:latin typeface="Verdan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lto.potx" id="{B08EAFF0-7AAD-4F36-915E-149EAACC8224}" vid="{7C1CCEFF-C380-42AE-AF0F-A1BDA7C5148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58C5688A2FF34283DC57302DA7A2AE" ma:contentTypeVersion="3" ma:contentTypeDescription="Een nieuw document maken." ma:contentTypeScope="" ma:versionID="c2ae0b415face9f74dcb2eaceccb1a80">
  <xsd:schema xmlns:xsd="http://www.w3.org/2001/XMLSchema" xmlns:xs="http://www.w3.org/2001/XMLSchema" xmlns:p="http://schemas.microsoft.com/office/2006/metadata/properties" xmlns:ns2="6f950c79-6073-43cd-a17f-e550e09d917a" targetNamespace="http://schemas.microsoft.com/office/2006/metadata/properties" ma:root="true" ma:fieldsID="cff41c83631334a750fc0cf0c587b87c" ns2:_="">
    <xsd:import namespace="6f950c79-6073-43cd-a17f-e550e09d917a"/>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950c79-6073-43cd-a17f-e550e09d91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7EC564-2145-4912-B675-B2CF06ACF1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950c79-6073-43cd-a17f-e550e09d91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9B89C3-A122-4B72-9702-A703A09F939A}">
  <ds:schemaRefs>
    <ds:schemaRef ds:uri="http://schemas.microsoft.com/sharepoint/v3/contenttype/forms"/>
  </ds:schemaRefs>
</ds:datastoreItem>
</file>

<file path=customXml/itemProps3.xml><?xml version="1.0" encoding="utf-8"?>
<ds:datastoreItem xmlns:ds="http://schemas.openxmlformats.org/officeDocument/2006/customXml" ds:itemID="{57F2E71D-B9A9-4C01-ADFF-CCAB6FEF125A}">
  <ds:schemaRefs>
    <ds:schemaRef ds:uri="http://purl.org/dc/dcmitype/"/>
    <ds:schemaRef ds:uri="http://schemas.microsoft.com/office/2006/documentManagement/types"/>
    <ds:schemaRef ds:uri="http://www.w3.org/XML/1998/namespace"/>
    <ds:schemaRef ds:uri="http://purl.org/dc/terms/"/>
    <ds:schemaRef ds:uri="http://schemas.openxmlformats.org/package/2006/metadata/core-properties"/>
    <ds:schemaRef ds:uri="http://schemas.microsoft.com/office/2006/metadata/properties"/>
    <ds:schemaRef ds:uri="http://schemas.microsoft.com/office/infopath/2007/PartnerControls"/>
    <ds:schemaRef ds:uri="6f950c79-6073-43cd-a17f-e550e09d917a"/>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ZLTO</Template>
  <TotalTime>5865</TotalTime>
  <Words>1351</Words>
  <Application>Microsoft Office PowerPoint</Application>
  <PresentationFormat>Breedbeeld</PresentationFormat>
  <Paragraphs>158</Paragraphs>
  <Slides>22</Slides>
  <Notes>12</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22</vt:i4>
      </vt:variant>
    </vt:vector>
  </HeadingPairs>
  <TitlesOfParts>
    <vt:vector size="27" baseType="lpstr">
      <vt:lpstr>Aptos</vt:lpstr>
      <vt:lpstr>Arial</vt:lpstr>
      <vt:lpstr>Proxima Nova</vt:lpstr>
      <vt:lpstr>PT Sans</vt:lpstr>
      <vt:lpstr>Kantoorthema</vt:lpstr>
      <vt:lpstr>Kom dichterbij  de boerderij! www.dichterbijdeboerderij.nl   </vt:lpstr>
      <vt:lpstr>   </vt:lpstr>
      <vt:lpstr>Aan de slag met boerderijbeleving </vt:lpstr>
      <vt:lpstr>Wat is boerderijbeleving? </vt:lpstr>
      <vt:lpstr>Wensen van burgers om naar de boerderij te gaan </vt:lpstr>
      <vt:lpstr>Top-3 verblijfsrecreatie: rust, buiten &amp; anders</vt:lpstr>
      <vt:lpstr>Zeeuws-Vlamingen en streekproducten</vt:lpstr>
      <vt:lpstr>PowerPoint-presentatie</vt:lpstr>
      <vt:lpstr>De omzet groeit </vt:lpstr>
      <vt:lpstr>Veel bezoekers komen nog een keer</vt:lpstr>
      <vt:lpstr>PowerPoint-presentatie</vt:lpstr>
      <vt:lpstr>Wat kost een kilo boerderijbeleving?  </vt:lpstr>
      <vt:lpstr>Wet- en regelgeving</vt:lpstr>
      <vt:lpstr>Wag mag wel en niet? </vt:lpstr>
      <vt:lpstr>Inspiratie uit de provincie </vt:lpstr>
      <vt:lpstr>Inspiratie uit de sector  </vt:lpstr>
      <vt:lpstr>Inspiratie van verre </vt:lpstr>
      <vt:lpstr>PowerPoint-presentatie</vt:lpstr>
      <vt:lpstr>PowerPoint-presentatie</vt:lpstr>
      <vt:lpstr>PowerPoint-presentatie</vt:lpstr>
      <vt:lpstr>PowerPoint-presentatie</vt:lpstr>
      <vt:lpstr>Kom dichterbij  de boerderij! www.dichterbijdeboerderij.nl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Wegwijs Groen Onderwijs</dc:title>
  <dc:creator>Soethout, Mark</dc:creator>
  <cp:lastModifiedBy>Jong, Mark de</cp:lastModifiedBy>
  <cp:revision>18</cp:revision>
  <cp:lastPrinted>2024-03-08T12:39:33Z</cp:lastPrinted>
  <dcterms:created xsi:type="dcterms:W3CDTF">2023-05-09T07:46:46Z</dcterms:created>
  <dcterms:modified xsi:type="dcterms:W3CDTF">2024-03-11T19:34:22Z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0x010100FB58C5688A2FF34283DC57302DA7A2AE</vt:lpwstr>
  </property>
  <property fmtid="{D5CDD505-2E9C-101B-9397-08002B2CF9AE}" pid="3" name="MediaServiceImageTags">
    <vt:lpwstr/>
  </property>
</Properties>
</file>